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media/media1.mp3" ContentType="audio/mpeg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85" r:id="rId2"/>
    <p:sldId id="256" r:id="rId3"/>
    <p:sldId id="258" r:id="rId4"/>
    <p:sldId id="259" r:id="rId5"/>
    <p:sldId id="260" r:id="rId6"/>
    <p:sldId id="261" r:id="rId7"/>
    <p:sldId id="262" r:id="rId8"/>
    <p:sldId id="281" r:id="rId9"/>
    <p:sldId id="264" r:id="rId10"/>
    <p:sldId id="266" r:id="rId11"/>
    <p:sldId id="267" r:id="rId12"/>
    <p:sldId id="282" r:id="rId13"/>
    <p:sldId id="268" r:id="rId14"/>
    <p:sldId id="269" r:id="rId15"/>
    <p:sldId id="272" r:id="rId16"/>
    <p:sldId id="283" r:id="rId17"/>
    <p:sldId id="274" r:id="rId18"/>
    <p:sldId id="275" r:id="rId19"/>
    <p:sldId id="276" r:id="rId20"/>
    <p:sldId id="286" r:id="rId21"/>
  </p:sldIdLst>
  <p:sldSz cx="9144000" cy="5219700"/>
  <p:notesSz cx="6858000" cy="9144000"/>
  <p:custDataLst>
    <p:tags r:id="rId2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65AA"/>
    <a:srgbClr val="2969A9"/>
    <a:srgbClr val="FFFFFF"/>
    <a:srgbClr val="0873BC"/>
    <a:srgbClr val="FAFAFA"/>
    <a:srgbClr val="A5A5A5"/>
    <a:srgbClr val="0066CC"/>
    <a:srgbClr val="ADB9CA"/>
    <a:srgbClr val="0F307B"/>
    <a:srgbClr val="A1AF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58" autoAdjust="0"/>
    <p:restoredTop sz="94660"/>
  </p:normalViewPr>
  <p:slideViewPr>
    <p:cSldViewPr snapToGrid="0">
      <p:cViewPr>
        <p:scale>
          <a:sx n="75" d="100"/>
          <a:sy n="75" d="100"/>
        </p:scale>
        <p:origin x="300" y="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" Type="http://schemas.openxmlformats.org/officeDocument/2006/relationships/slide" Target="slides/slid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tags" Target="tags/tag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/Relationships>
</file>

<file path=ppt/charts/_rels/chart1.xml.rels><?xml version='1.0' encoding='UTF-8' standalone='yes'?>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替换内容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 值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rgbClr val="697A67"/>
                </a:solidFill>
                <a:prstDash val="sysDot"/>
              </a:ln>
              <a:effectLst/>
            </c:spPr>
            <c:trendlineType val="exp"/>
            <c:dispRSqr val="0"/>
            <c:dispEq val="0"/>
          </c:trendline>
          <c:xVal>
            <c:numRef>
              <c:f>Sheet1!$A$2:$A$4</c:f>
              <c:numCache>
                <c:formatCode>General</c:formatCode>
                <c:ptCount val="3"/>
                <c:pt idx="0">
                  <c:v>0.7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CC5-49CD-A7DA-3460A08F0D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379789760"/>
        <c:axId val="-379789216"/>
      </c:scatterChart>
      <c:valAx>
        <c:axId val="-3797897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379789216"/>
        <c:crosses val="autoZero"/>
        <c:crossBetween val="midCat"/>
      </c:valAx>
      <c:valAx>
        <c:axId val="-379789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3797897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28575">
      <a:solidFill>
        <a:srgbClr val="697A67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3279A-FDA1-46CE-AD9A-510CBB440445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25488" y="1143000"/>
            <a:ext cx="54070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D4FDF9-51AF-4A47-8129-D374FD9D61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719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9458" rtl="0" eaLnBrk="1" latinLnBrk="0" hangingPunct="1">
      <a:defRPr sz="905" kern="1200">
        <a:solidFill>
          <a:schemeClr val="tx1"/>
        </a:solidFill>
        <a:latin typeface="+mn-lt"/>
        <a:ea typeface="+mn-ea"/>
        <a:cs typeface="+mn-cs"/>
      </a:defRPr>
    </a:lvl1pPr>
    <a:lvl2pPr marL="344729" algn="l" defTabSz="689458" rtl="0" eaLnBrk="1" latinLnBrk="0" hangingPunct="1">
      <a:defRPr sz="905" kern="1200">
        <a:solidFill>
          <a:schemeClr val="tx1"/>
        </a:solidFill>
        <a:latin typeface="+mn-lt"/>
        <a:ea typeface="+mn-ea"/>
        <a:cs typeface="+mn-cs"/>
      </a:defRPr>
    </a:lvl2pPr>
    <a:lvl3pPr marL="689458" algn="l" defTabSz="689458" rtl="0" eaLnBrk="1" latinLnBrk="0" hangingPunct="1">
      <a:defRPr sz="905" kern="1200">
        <a:solidFill>
          <a:schemeClr val="tx1"/>
        </a:solidFill>
        <a:latin typeface="+mn-lt"/>
        <a:ea typeface="+mn-ea"/>
        <a:cs typeface="+mn-cs"/>
      </a:defRPr>
    </a:lvl3pPr>
    <a:lvl4pPr marL="1034186" algn="l" defTabSz="689458" rtl="0" eaLnBrk="1" latinLnBrk="0" hangingPunct="1">
      <a:defRPr sz="905" kern="1200">
        <a:solidFill>
          <a:schemeClr val="tx1"/>
        </a:solidFill>
        <a:latin typeface="+mn-lt"/>
        <a:ea typeface="+mn-ea"/>
        <a:cs typeface="+mn-cs"/>
      </a:defRPr>
    </a:lvl4pPr>
    <a:lvl5pPr marL="1378915" algn="l" defTabSz="689458" rtl="0" eaLnBrk="1" latinLnBrk="0" hangingPunct="1">
      <a:defRPr sz="905" kern="1200">
        <a:solidFill>
          <a:schemeClr val="tx1"/>
        </a:solidFill>
        <a:latin typeface="+mn-lt"/>
        <a:ea typeface="+mn-ea"/>
        <a:cs typeface="+mn-cs"/>
      </a:defRPr>
    </a:lvl5pPr>
    <a:lvl6pPr marL="1723644" algn="l" defTabSz="689458" rtl="0" eaLnBrk="1" latinLnBrk="0" hangingPunct="1">
      <a:defRPr sz="905" kern="1200">
        <a:solidFill>
          <a:schemeClr val="tx1"/>
        </a:solidFill>
        <a:latin typeface="+mn-lt"/>
        <a:ea typeface="+mn-ea"/>
        <a:cs typeface="+mn-cs"/>
      </a:defRPr>
    </a:lvl6pPr>
    <a:lvl7pPr marL="2068373" algn="l" defTabSz="689458" rtl="0" eaLnBrk="1" latinLnBrk="0" hangingPunct="1">
      <a:defRPr sz="905" kern="1200">
        <a:solidFill>
          <a:schemeClr val="tx1"/>
        </a:solidFill>
        <a:latin typeface="+mn-lt"/>
        <a:ea typeface="+mn-ea"/>
        <a:cs typeface="+mn-cs"/>
      </a:defRPr>
    </a:lvl7pPr>
    <a:lvl8pPr marL="2413102" algn="l" defTabSz="689458" rtl="0" eaLnBrk="1" latinLnBrk="0" hangingPunct="1">
      <a:defRPr sz="905" kern="1200">
        <a:solidFill>
          <a:schemeClr val="tx1"/>
        </a:solidFill>
        <a:latin typeface="+mn-lt"/>
        <a:ea typeface="+mn-ea"/>
        <a:cs typeface="+mn-cs"/>
      </a:defRPr>
    </a:lvl8pPr>
    <a:lvl9pPr marL="2757830" algn="l" defTabSz="689458" rtl="0" eaLnBrk="1" latinLnBrk="0" hangingPunct="1">
      <a:defRPr sz="90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FED02-C059-4367-9956-F0E36804EB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73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4FDF9-51AF-4A47-8129-D374FD9D611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07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4FDF9-51AF-4A47-8129-D374FD9D611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4504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4FDF9-51AF-4A47-8129-D374FD9D611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6059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4FDF9-51AF-4A47-8129-D374FD9D611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942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4FDF9-51AF-4A47-8129-D374FD9D611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0482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4FDF9-51AF-4A47-8129-D374FD9D611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951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4FDF9-51AF-4A47-8129-D374FD9D611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7070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4FDF9-51AF-4A47-8129-D374FD9D611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5032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4FDF9-51AF-4A47-8129-D374FD9D611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4569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4FDF9-51AF-4A47-8129-D374FD9D611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0597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4FDF9-51AF-4A47-8129-D374FD9D611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303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FED02-C059-4367-9956-F0E36804EB3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038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4FDF9-51AF-4A47-8129-D374FD9D611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224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4FDF9-51AF-4A47-8129-D374FD9D611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293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4FDF9-51AF-4A47-8129-D374FD9D611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327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4FDF9-51AF-4A47-8129-D374FD9D611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882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4FDF9-51AF-4A47-8129-D374FD9D611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381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4FDF9-51AF-4A47-8129-D374FD9D611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9476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4FDF9-51AF-4A47-8129-D374FD9D611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704430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54243"/>
            <a:ext cx="6858000" cy="1817229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41551"/>
            <a:ext cx="6858000" cy="126021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D0AC4-9B42-45F2-8261-BEBC1DD628FF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5948-49C5-479D-894E-2E86D508B1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811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D0AC4-9B42-45F2-8261-BEBC1DD628FF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5948-49C5-479D-894E-2E86D508B1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697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7901"/>
            <a:ext cx="1971675" cy="442345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7901"/>
            <a:ext cx="5800725" cy="442345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D0AC4-9B42-45F2-8261-BEBC1DD628FF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5948-49C5-479D-894E-2E86D508B1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7509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797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D0AC4-9B42-45F2-8261-BEBC1DD628FF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5948-49C5-479D-894E-2E86D508B1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725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301301"/>
            <a:ext cx="7886700" cy="217125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93092"/>
            <a:ext cx="7886700" cy="114180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D0AC4-9B42-45F2-8261-BEBC1DD628FF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5948-49C5-479D-894E-2E86D508B1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735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89503"/>
            <a:ext cx="3886200" cy="331185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89503"/>
            <a:ext cx="3886200" cy="331185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D0AC4-9B42-45F2-8261-BEBC1DD628FF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5948-49C5-479D-894E-2E86D508B1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044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7901"/>
            <a:ext cx="7886700" cy="100890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79552"/>
            <a:ext cx="3868340" cy="6270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06640"/>
            <a:ext cx="3868340" cy="280438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79552"/>
            <a:ext cx="3887391" cy="6270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06640"/>
            <a:ext cx="3887391" cy="280438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D0AC4-9B42-45F2-8261-BEBC1DD628FF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5948-49C5-479D-894E-2E86D508B1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163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D0AC4-9B42-45F2-8261-BEBC1DD628FF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5948-49C5-479D-894E-2E86D508B1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63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D0AC4-9B42-45F2-8261-BEBC1DD628FF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5948-49C5-479D-894E-2E86D508B1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757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7980"/>
            <a:ext cx="2949178" cy="121793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51541"/>
            <a:ext cx="4629150" cy="370937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65910"/>
            <a:ext cx="2949178" cy="290104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D0AC4-9B42-45F2-8261-BEBC1DD628FF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5948-49C5-479D-894E-2E86D508B1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141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7980"/>
            <a:ext cx="2949178" cy="121793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51541"/>
            <a:ext cx="4629150" cy="3709370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65910"/>
            <a:ext cx="2949178" cy="290104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D0AC4-9B42-45F2-8261-BEBC1DD628FF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5948-49C5-479D-894E-2E86D508B1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003556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7901"/>
            <a:ext cx="7886700" cy="1008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89503"/>
            <a:ext cx="7886700" cy="3311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837889"/>
            <a:ext cx="2057400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D0AC4-9B42-45F2-8261-BEBC1DD628FF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37889"/>
            <a:ext cx="3086100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837889"/>
            <a:ext cx="2057400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95948-49C5-479D-894E-2E86D508B1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1841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10.jpg"/><Relationship Id="rId6" Type="http://schemas.openxmlformats.org/officeDocument/2006/relationships/image" Target="../media/image1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14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5" Type="http://schemas.openxmlformats.org/officeDocument/2006/relationships/image" Target="../media/image19.jpg"/><Relationship Id="rId6" Type="http://schemas.openxmlformats.org/officeDocument/2006/relationships/image" Target="../media/image20.jpg"/><Relationship Id="rId7" Type="http://schemas.openxmlformats.org/officeDocument/2006/relationships/image" Target="../media/image21.jpg"/><Relationship Id="rId8" Type="http://schemas.openxmlformats.org/officeDocument/2006/relationships/image" Target="../media/image14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jpeg"/><Relationship Id="rId4" Type="http://schemas.openxmlformats.org/officeDocument/2006/relationships/image" Target="../media/image5.png"/><Relationship Id="rId5" Type="http://schemas.openxmlformats.org/officeDocument/2006/relationships/image" Target="../media/image14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20.xml.rels><?xml version='1.0' encoding='UTF-8' standalone='yes'?>
<Relationships xmlns="http://schemas.openxmlformats.org/package/2006/relationships"><Relationship Id="rId1" Type="http://schemas.microsoft.com/office/2007/relationships/media" Target="../media/media1.mp3"/><Relationship Id="rId2" Type="http://schemas.openxmlformats.org/officeDocument/2006/relationships/audio" Target="../media/media1.mp3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20.xml"/><Relationship Id="rId5" Type="http://schemas.openxmlformats.org/officeDocument/2006/relationships/image" Target="../media/image1.jpg"/><Relationship Id="rId6" Type="http://schemas.openxmlformats.org/officeDocument/2006/relationships/image" Target="../media/image9.png"/><Relationship Id="rId7" Type="http://schemas.openxmlformats.org/officeDocument/2006/relationships/image" Target="../media/image2.png"/><Relationship Id="rId8" Type="http://schemas.openxmlformats.org/officeDocument/2006/relationships/image" Target="../media/image22.jpg"/><Relationship Id="rId9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5" Type="http://schemas.openxmlformats.org/officeDocument/2006/relationships/image" Target="../media/image13.jpg"/><Relationship Id="rId6" Type="http://schemas.openxmlformats.org/officeDocument/2006/relationships/image" Target="../media/image1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chart" Target="../charts/chart1.xml"/><Relationship Id="rId4" Type="http://schemas.openxmlformats.org/officeDocument/2006/relationships/image" Target="../media/image5.png"/><Relationship Id="rId5" Type="http://schemas.openxmlformats.org/officeDocument/2006/relationships/image" Target="../media/image1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5" Type="http://schemas.openxmlformats.org/officeDocument/2006/relationships/image" Target="../media/image15.jpg"/><Relationship Id="rId6" Type="http://schemas.openxmlformats.org/officeDocument/2006/relationships/image" Target="../media/image16.jpg"/><Relationship Id="rId7" Type="http://schemas.openxmlformats.org/officeDocument/2006/relationships/image" Target="../media/image17.jpg"/><Relationship Id="rId8" Type="http://schemas.openxmlformats.org/officeDocument/2006/relationships/image" Target="../media/image1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5" Type="http://schemas.openxmlformats.org/officeDocument/2006/relationships/image" Target="../media/image18.jpg"/><Relationship Id="rId6" Type="http://schemas.openxmlformats.org/officeDocument/2006/relationships/image" Target="../media/image1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淘宝-想搞设计PPT(倒卖必究)-20"/>
          <p:cNvSpPr/>
          <p:nvPr/>
        </p:nvSpPr>
        <p:spPr>
          <a:xfrm>
            <a:off x="1327083" y="4346734"/>
            <a:ext cx="6489834" cy="598043"/>
          </a:xfrm>
          <a:prstGeom prst="rect">
            <a:avLst/>
          </a:prstGeom>
          <a:noFill/>
          <a:ln w="19050">
            <a:solidFill>
              <a:srgbClr val="0359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0688F3F-2945-EB82-7611-184C58DBCEFC}"/>
              </a:ext>
            </a:extLst>
          </p:cNvPr>
          <p:cNvGrpSpPr/>
          <p:nvPr/>
        </p:nvGrpSpPr>
        <p:grpSpPr>
          <a:xfrm>
            <a:off x="431933" y="0"/>
            <a:ext cx="8521944" cy="5271272"/>
            <a:chOff x="431933" y="0"/>
            <a:chExt cx="8521944" cy="5271272"/>
          </a:xfrm>
        </p:grpSpPr>
        <p:pic>
          <p:nvPicPr>
            <p:cNvPr id="47" name="Picture 46" descr="677d22b86e9b106229962a83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4138" y="97568"/>
              <a:ext cx="8277927" cy="5173704"/>
            </a:xfrm>
            <a:prstGeom prst="rect">
              <a:avLst/>
            </a:prstGeom>
          </p:spPr>
        </p:pic>
        <p:sp>
          <p:nvSpPr>
            <p:cNvPr id="4" name="淘宝-想搞设计PPT(倒卖必究)-4">
              <a:extLst>
                <a:ext uri="{FF2B5EF4-FFF2-40B4-BE49-F238E27FC236}">
                  <a16:creationId xmlns:a16="http://schemas.microsoft.com/office/drawing/2014/main" id="{CB6517A4-47EA-0253-402F-07173B09A79F}"/>
                </a:ext>
              </a:extLst>
            </p:cNvPr>
            <p:cNvSpPr/>
            <p:nvPr/>
          </p:nvSpPr>
          <p:spPr>
            <a:xfrm>
              <a:off x="431933" y="0"/>
              <a:ext cx="8521944" cy="14697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淘宝-想搞设计PPT(倒卖必究)-31">
              <a:extLst>
                <a:ext uri="{FF2B5EF4-FFF2-40B4-BE49-F238E27FC236}">
                  <a16:creationId xmlns:a16="http://schemas.microsoft.com/office/drawing/2014/main" id="{4CD0F35A-87FC-304E-4919-EE24CA99DAB8}"/>
                </a:ext>
              </a:extLst>
            </p:cNvPr>
            <p:cNvSpPr/>
            <p:nvPr/>
          </p:nvSpPr>
          <p:spPr>
            <a:xfrm>
              <a:off x="431933" y="4521200"/>
              <a:ext cx="8521944" cy="7500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淘宝-想搞设计PPT(倒卖必究)-13"/>
          <p:cNvSpPr/>
          <p:nvPr/>
        </p:nvSpPr>
        <p:spPr>
          <a:xfrm>
            <a:off x="0" y="2535856"/>
            <a:ext cx="6071135" cy="1667577"/>
          </a:xfrm>
          <a:prstGeom prst="rect">
            <a:avLst/>
          </a:prstGeom>
          <a:gradFill>
            <a:gsLst>
              <a:gs pos="100000">
                <a:srgbClr val="0C3658">
                  <a:alpha val="27000"/>
                </a:srgbClr>
              </a:gs>
              <a:gs pos="2000">
                <a:srgbClr val="1769AB">
                  <a:alpha val="67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27" name="组合 26"/>
          <p:cNvGrpSpPr/>
          <p:nvPr/>
        </p:nvGrpSpPr>
        <p:grpSpPr>
          <a:xfrm>
            <a:off x="765208" y="361748"/>
            <a:ext cx="1936268" cy="1351202"/>
            <a:chOff x="1020278" y="431530"/>
            <a:chExt cx="2581690" cy="1801603"/>
          </a:xfrm>
        </p:grpSpPr>
        <p:cxnSp>
          <p:nvCxnSpPr>
            <p:cNvPr id="15" name="淘宝-想搞设计PPT(倒卖必究)-15"/>
            <p:cNvCxnSpPr/>
            <p:nvPr/>
          </p:nvCxnSpPr>
          <p:spPr>
            <a:xfrm>
              <a:off x="1020278" y="433133"/>
              <a:ext cx="0" cy="1800000"/>
            </a:xfrm>
            <a:prstGeom prst="line">
              <a:avLst/>
            </a:prstGeom>
            <a:ln w="9525">
              <a:solidFill>
                <a:srgbClr val="0359A7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淘宝-想搞设计PPT(倒卖必究)-16"/>
            <p:cNvCxnSpPr/>
            <p:nvPr/>
          </p:nvCxnSpPr>
          <p:spPr>
            <a:xfrm>
              <a:off x="1020278" y="431530"/>
              <a:ext cx="2520000" cy="0"/>
            </a:xfrm>
            <a:prstGeom prst="line">
              <a:avLst/>
            </a:prstGeom>
            <a:ln w="9525">
              <a:solidFill>
                <a:srgbClr val="0359A7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淘宝-想搞设计PPT(倒卖必究)-17"/>
            <p:cNvCxnSpPr/>
            <p:nvPr/>
          </p:nvCxnSpPr>
          <p:spPr>
            <a:xfrm>
              <a:off x="3540278" y="433134"/>
              <a:ext cx="0" cy="360000"/>
            </a:xfrm>
            <a:prstGeom prst="line">
              <a:avLst/>
            </a:prstGeom>
            <a:ln w="9525">
              <a:solidFill>
                <a:srgbClr val="0359A7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淘宝-想搞设计PPT(倒卖必究)-18"/>
            <p:cNvSpPr/>
            <p:nvPr/>
          </p:nvSpPr>
          <p:spPr>
            <a:xfrm>
              <a:off x="3493968" y="773883"/>
              <a:ext cx="108000" cy="1080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0359A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6" name="淘宝-想搞设计PPT(倒卖必究)-6"/>
          <p:cNvSpPr txBox="1"/>
          <p:nvPr/>
        </p:nvSpPr>
        <p:spPr>
          <a:xfrm>
            <a:off x="2899315" y="416213"/>
            <a:ext cx="5847482" cy="71558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36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华中科技大学模板</a:t>
            </a:r>
            <a:r>
              <a:rPr lang="zh-CN" altLang="en-US" sz="36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</a:p>
        </p:txBody>
      </p:sp>
      <p:sp>
        <p:nvSpPr>
          <p:cNvPr id="19" name="淘宝-想搞设计PPT(倒卖必究)-19"/>
          <p:cNvSpPr txBox="1"/>
          <p:nvPr/>
        </p:nvSpPr>
        <p:spPr>
          <a:xfrm>
            <a:off x="765209" y="3115878"/>
            <a:ext cx="54450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毕业答辩</a:t>
            </a:r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\</a:t>
            </a: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</a:t>
            </a:r>
            <a:endParaRPr lang="en-US" altLang="zh-CN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淘宝-想搞设计PPT(倒卖必究)-21"/>
          <p:cNvSpPr/>
          <p:nvPr/>
        </p:nvSpPr>
        <p:spPr>
          <a:xfrm>
            <a:off x="794084" y="2677296"/>
            <a:ext cx="2425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Representation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淘宝-想搞设计PPT(倒卖必究)-22"/>
          <p:cNvSpPr/>
          <p:nvPr/>
        </p:nvSpPr>
        <p:spPr>
          <a:xfrm>
            <a:off x="2899315" y="985016"/>
            <a:ext cx="1608133" cy="484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 b="1" dirty="0">
                <a:solidFill/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endParaRPr lang="en-US" altLang="zh-CN" sz="13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courseware template</a:t>
            </a:r>
          </a:p>
        </p:txBody>
      </p:sp>
      <p:sp>
        <p:nvSpPr>
          <p:cNvPr id="23" name="淘宝-想搞设计PPT(倒卖必究)-23"/>
          <p:cNvSpPr txBox="1"/>
          <p:nvPr/>
        </p:nvSpPr>
        <p:spPr>
          <a:xfrm>
            <a:off x="1508078" y="4516096"/>
            <a:ext cx="1892046" cy="434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788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主讲人：</a:t>
            </a:r>
            <a:r>
              <a:rPr lang="en-US" altLang="zh-CN" sz="788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</a:p>
          <a:p>
            <a:pPr>
              <a:lnSpc>
                <a:spcPct val="150000"/>
              </a:lnSpc>
            </a:pPr>
            <a:r>
              <a:rPr lang="zh-CN" altLang="en-US" sz="788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   间：</a:t>
            </a:r>
            <a:r>
              <a:rPr lang="en-US" altLang="zh-CN" sz="788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20XX</a:t>
            </a:r>
            <a:r>
              <a:rPr lang="zh-CN" altLang="en-US" sz="788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788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788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788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788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sp>
        <p:nvSpPr>
          <p:cNvPr id="24" name="淘宝-想搞设计PPT(倒卖必究)-24"/>
          <p:cNvSpPr txBox="1"/>
          <p:nvPr/>
        </p:nvSpPr>
        <p:spPr>
          <a:xfrm>
            <a:off x="6836343" y="4522900"/>
            <a:ext cx="845299" cy="39780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500" b="1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endParaRPr lang="zh-CN" altLang="en-US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8" name="Picture 47" descr="华中科技大学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7066" y="518695"/>
            <a:ext cx="516284" cy="51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1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3" grpId="0" animBg="1"/>
      <p:bldP spid="6" grpId="0"/>
      <p:bldP spid="19" grpId="0"/>
      <p:bldP spid="21" grpId="0"/>
      <p:bldP spid="22" grpId="0"/>
      <p:bldP spid="23" grpId="0"/>
      <p:bldP spid="2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2">
            <a:extLst>
              <a:ext uri="{FF2B5EF4-FFF2-40B4-BE49-F238E27FC236}">
                <a16:creationId xmlns:a16="http://schemas.microsoft.com/office/drawing/2014/main" id="{4A7DD639-81F3-4C40-8325-005CDC1B2320}"/>
              </a:ext>
            </a:extLst>
          </p:cNvPr>
          <p:cNvGrpSpPr>
            <a:grpSpLocks/>
          </p:cNvGrpSpPr>
          <p:nvPr/>
        </p:nvGrpSpPr>
        <p:grpSpPr bwMode="auto">
          <a:xfrm>
            <a:off x="942465" y="2317718"/>
            <a:ext cx="2158968" cy="368420"/>
            <a:chOff x="-1032447" y="0"/>
            <a:chExt cx="2967616" cy="506624"/>
          </a:xfrm>
          <a:solidFill>
            <a:srgbClr val="0873BC"/>
          </a:solidFill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5" name="淘宝-想搞设计PPT(倒卖必究)-35">
              <a:extLst>
                <a:ext uri="{FF2B5EF4-FFF2-40B4-BE49-F238E27FC236}">
                  <a16:creationId xmlns:a16="http://schemas.microsoft.com/office/drawing/2014/main" id="{73E13BDE-827A-4F4A-B7FD-CC2E48FA8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032447" y="73989"/>
              <a:ext cx="2967616" cy="432635"/>
            </a:xfrm>
            <a:prstGeom prst="roundRect">
              <a:avLst>
                <a:gd name="adj" fmla="val 16667"/>
              </a:avLst>
            </a:prstGeom>
            <a:solidFill>
              <a:srgbClr val="0C6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BAB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淘宝-想搞设计PPT(倒卖必究)-36">
              <a:extLst>
                <a:ext uri="{FF2B5EF4-FFF2-40B4-BE49-F238E27FC236}">
                  <a16:creationId xmlns:a16="http://schemas.microsoft.com/office/drawing/2014/main" id="{19BAC442-ED1B-498A-AFC7-C6E16FC38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659" y="0"/>
              <a:ext cx="129852" cy="95220"/>
            </a:xfrm>
            <a:prstGeom prst="triangle">
              <a:avLst>
                <a:gd name="adj" fmla="val 50000"/>
              </a:avLst>
            </a:prstGeom>
            <a:solidFill>
              <a:srgbClr val="0C6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BAB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7" name="淘宝-想搞设计PPT(倒卖必究)-37">
            <a:extLst>
              <a:ext uri="{FF2B5EF4-FFF2-40B4-BE49-F238E27FC236}">
                <a16:creationId xmlns:a16="http://schemas.microsoft.com/office/drawing/2014/main" id="{F592A612-38B2-41B0-A7E4-6A81D97F2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184" y="1361441"/>
            <a:ext cx="771489" cy="771489"/>
          </a:xfrm>
          <a:prstGeom prst="ellipse">
            <a:avLst/>
          </a:prstGeom>
          <a:solidFill>
            <a:srgbClr val="0C66B6"/>
          </a:solidFill>
          <a:ln w="76200">
            <a:solidFill>
              <a:schemeClr val="bg1"/>
            </a:solidFill>
          </a:ln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8" name="组合 36">
            <a:extLst>
              <a:ext uri="{FF2B5EF4-FFF2-40B4-BE49-F238E27FC236}">
                <a16:creationId xmlns:a16="http://schemas.microsoft.com/office/drawing/2014/main" id="{D5C070AA-FEF4-4E1F-8B80-B319E5E7B493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3025909" y="2386963"/>
            <a:ext cx="1407853" cy="368421"/>
            <a:chOff x="0" y="0"/>
            <a:chExt cx="1935168" cy="506624"/>
          </a:xfrm>
          <a:solidFill>
            <a:schemeClr val="bg2">
              <a:lumMod val="50000"/>
            </a:schemeClr>
          </a:solidFill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9" name="淘宝-想搞设计PPT(倒卖必究)-39">
              <a:extLst>
                <a:ext uri="{FF2B5EF4-FFF2-40B4-BE49-F238E27FC236}">
                  <a16:creationId xmlns:a16="http://schemas.microsoft.com/office/drawing/2014/main" id="{9C57782E-75A8-4AE0-87A3-5D798ED7F7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73989"/>
              <a:ext cx="1935168" cy="432635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BAB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淘宝-想搞设计PPT(倒卖必究)-40">
              <a:extLst>
                <a:ext uri="{FF2B5EF4-FFF2-40B4-BE49-F238E27FC236}">
                  <a16:creationId xmlns:a16="http://schemas.microsoft.com/office/drawing/2014/main" id="{D16B08F0-8FEC-43F7-A5F5-22807FE8F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659" y="0"/>
              <a:ext cx="129852" cy="9522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BAB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1" name="淘宝-想搞设计PPT(倒卖必究)-41">
            <a:extLst>
              <a:ext uri="{FF2B5EF4-FFF2-40B4-BE49-F238E27FC236}">
                <a16:creationId xmlns:a16="http://schemas.microsoft.com/office/drawing/2014/main" id="{58D8B788-1FDE-4025-9F31-10BB6225CB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2079" y="2866307"/>
            <a:ext cx="771489" cy="771489"/>
          </a:xfrm>
          <a:prstGeom prst="ellipse">
            <a:avLst/>
          </a:prstGeom>
          <a:solidFill>
            <a:schemeClr val="bg2">
              <a:lumMod val="50000"/>
            </a:schemeClr>
          </a:solidFill>
          <a:ln w="76200">
            <a:solidFill>
              <a:schemeClr val="bg1"/>
            </a:solidFill>
          </a:ln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2" name="组合 40">
            <a:extLst>
              <a:ext uri="{FF2B5EF4-FFF2-40B4-BE49-F238E27FC236}">
                <a16:creationId xmlns:a16="http://schemas.microsoft.com/office/drawing/2014/main" id="{BAAD2082-B9F2-48E5-8558-5D6298B56917}"/>
              </a:ext>
            </a:extLst>
          </p:cNvPr>
          <p:cNvGrpSpPr>
            <a:grpSpLocks/>
          </p:cNvGrpSpPr>
          <p:nvPr/>
        </p:nvGrpSpPr>
        <p:grpSpPr bwMode="auto">
          <a:xfrm>
            <a:off x="4342976" y="2317718"/>
            <a:ext cx="1409008" cy="368420"/>
            <a:chOff x="0" y="0"/>
            <a:chExt cx="1935168" cy="506624"/>
          </a:xfrm>
          <a:solidFill>
            <a:schemeClr val="accent3"/>
          </a:solidFill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43" name="淘宝-想搞设计PPT(倒卖必究)-43">
              <a:extLst>
                <a:ext uri="{FF2B5EF4-FFF2-40B4-BE49-F238E27FC236}">
                  <a16:creationId xmlns:a16="http://schemas.microsoft.com/office/drawing/2014/main" id="{70E12D71-B142-48E0-980C-554A8516A0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73989"/>
              <a:ext cx="1935168" cy="432635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BAB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4" name="淘宝-想搞设计PPT(倒卖必究)-44">
              <a:extLst>
                <a:ext uri="{FF2B5EF4-FFF2-40B4-BE49-F238E27FC236}">
                  <a16:creationId xmlns:a16="http://schemas.microsoft.com/office/drawing/2014/main" id="{EFE59A4C-6832-4C1C-AB46-7375C76C3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659" y="0"/>
              <a:ext cx="129852" cy="9522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BAB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5" name="淘宝-想搞设计PPT(倒卖必究)-45">
            <a:extLst>
              <a:ext uri="{FF2B5EF4-FFF2-40B4-BE49-F238E27FC236}">
                <a16:creationId xmlns:a16="http://schemas.microsoft.com/office/drawing/2014/main" id="{2A7CFD4B-5B4A-4F5F-89B9-F85A26832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1735" y="1361441"/>
            <a:ext cx="771489" cy="771489"/>
          </a:xfrm>
          <a:prstGeom prst="ellipse">
            <a:avLst/>
          </a:prstGeom>
          <a:solidFill>
            <a:schemeClr val="accent3"/>
          </a:solidFill>
          <a:ln w="76200">
            <a:solidFill>
              <a:schemeClr val="bg1"/>
            </a:solidFill>
          </a:ln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6" name="淘宝-想搞设计PPT(倒卖必究)-46">
            <a:extLst>
              <a:ext uri="{FF2B5EF4-FFF2-40B4-BE49-F238E27FC236}">
                <a16:creationId xmlns:a16="http://schemas.microsoft.com/office/drawing/2014/main" id="{C2C3DE62-4C08-438B-AEB6-B09AA1436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2262" y="2866306"/>
            <a:ext cx="771489" cy="771489"/>
          </a:xfrm>
          <a:prstGeom prst="ellipse">
            <a:avLst/>
          </a:prstGeom>
          <a:solidFill>
            <a:srgbClr val="0C66B6"/>
          </a:solidFill>
          <a:ln w="76200">
            <a:solidFill>
              <a:schemeClr val="bg1"/>
            </a:solidFill>
          </a:ln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2" name="组合 53">
            <a:extLst>
              <a:ext uri="{FF2B5EF4-FFF2-40B4-BE49-F238E27FC236}">
                <a16:creationId xmlns:a16="http://schemas.microsoft.com/office/drawing/2014/main" id="{DABBF083-9C3D-4549-ADF3-F0F3B5785DDE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5666518" y="2371998"/>
            <a:ext cx="2086208" cy="368422"/>
            <a:chOff x="-1" y="0"/>
            <a:chExt cx="2865253" cy="506625"/>
          </a:xfrm>
          <a:solidFill>
            <a:srgbClr val="0873BC"/>
          </a:solidFill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3" name="淘宝-想搞设计PPT(倒卖必究)-53">
              <a:extLst>
                <a:ext uri="{FF2B5EF4-FFF2-40B4-BE49-F238E27FC236}">
                  <a16:creationId xmlns:a16="http://schemas.microsoft.com/office/drawing/2014/main" id="{67AE0A40-50FD-40A9-82EA-29A48C10F1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" y="73990"/>
              <a:ext cx="2865253" cy="432635"/>
            </a:xfrm>
            <a:prstGeom prst="roundRect">
              <a:avLst>
                <a:gd name="adj" fmla="val 16667"/>
              </a:avLst>
            </a:prstGeom>
            <a:solidFill>
              <a:srgbClr val="0C6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BAB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4" name="淘宝-想搞设计PPT(倒卖必究)-54">
              <a:extLst>
                <a:ext uri="{FF2B5EF4-FFF2-40B4-BE49-F238E27FC236}">
                  <a16:creationId xmlns:a16="http://schemas.microsoft.com/office/drawing/2014/main" id="{5EF62272-C908-4C77-BF09-D6E585117D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659" y="0"/>
              <a:ext cx="129852" cy="95220"/>
            </a:xfrm>
            <a:prstGeom prst="triangle">
              <a:avLst>
                <a:gd name="adj" fmla="val 50000"/>
              </a:avLst>
            </a:prstGeom>
            <a:solidFill>
              <a:srgbClr val="0C6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BAB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67" name="淘宝-想搞设计PPT(倒卖必究)-67">
            <a:extLst>
              <a:ext uri="{FF2B5EF4-FFF2-40B4-BE49-F238E27FC236}">
                <a16:creationId xmlns:a16="http://schemas.microsoft.com/office/drawing/2014/main" id="{C0F78862-0B4C-457A-BFC6-DF65B412B85C}"/>
              </a:ext>
            </a:extLst>
          </p:cNvPr>
          <p:cNvSpPr txBox="1"/>
          <p:nvPr/>
        </p:nvSpPr>
        <p:spPr>
          <a:xfrm>
            <a:off x="2169943" y="156251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淘宝-想搞设计PPT(倒卖必究)-68">
            <a:extLst>
              <a:ext uri="{FF2B5EF4-FFF2-40B4-BE49-F238E27FC236}">
                <a16:creationId xmlns:a16="http://schemas.microsoft.com/office/drawing/2014/main" id="{1E0EE72A-F80F-44AA-A4B9-5A1AB9BA9F63}"/>
              </a:ext>
            </a:extLst>
          </p:cNvPr>
          <p:cNvSpPr txBox="1"/>
          <p:nvPr/>
        </p:nvSpPr>
        <p:spPr>
          <a:xfrm>
            <a:off x="3550086" y="306738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淘宝-想搞设计PPT(倒卖必究)-69">
            <a:extLst>
              <a:ext uri="{FF2B5EF4-FFF2-40B4-BE49-F238E27FC236}">
                <a16:creationId xmlns:a16="http://schemas.microsoft.com/office/drawing/2014/main" id="{2D6833A1-C4CC-4023-B9A7-D7643963548B}"/>
              </a:ext>
            </a:extLst>
          </p:cNvPr>
          <p:cNvSpPr txBox="1"/>
          <p:nvPr/>
        </p:nvSpPr>
        <p:spPr>
          <a:xfrm>
            <a:off x="4820494" y="158665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淘宝-想搞设计PPT(倒卖必究)-70">
            <a:extLst>
              <a:ext uri="{FF2B5EF4-FFF2-40B4-BE49-F238E27FC236}">
                <a16:creationId xmlns:a16="http://schemas.microsoft.com/office/drawing/2014/main" id="{8441D33A-6FA4-4F6C-97F8-4CD7CC49F687}"/>
              </a:ext>
            </a:extLst>
          </p:cNvPr>
          <p:cNvSpPr txBox="1"/>
          <p:nvPr/>
        </p:nvSpPr>
        <p:spPr>
          <a:xfrm>
            <a:off x="6385278" y="306738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淘宝-想搞设计PPT(倒卖必究)-77">
            <a:extLst>
              <a:ext uri="{FF2B5EF4-FFF2-40B4-BE49-F238E27FC236}">
                <a16:creationId xmlns:a16="http://schemas.microsoft.com/office/drawing/2014/main" id="{6FFCE53F-EDE3-4740-81A8-6A87753C84BF}"/>
              </a:ext>
            </a:extLst>
          </p:cNvPr>
          <p:cNvSpPr txBox="1"/>
          <p:nvPr/>
        </p:nvSpPr>
        <p:spPr>
          <a:xfrm>
            <a:off x="2700680" y="1536646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78" name="淘宝-想搞设计PPT(倒卖必究)-78">
            <a:extLst>
              <a:ext uri="{FF2B5EF4-FFF2-40B4-BE49-F238E27FC236}">
                <a16:creationId xmlns:a16="http://schemas.microsoft.com/office/drawing/2014/main" id="{2CF8F717-7783-4C46-B186-95CA2457E16A}"/>
              </a:ext>
            </a:extLst>
          </p:cNvPr>
          <p:cNvSpPr txBox="1"/>
          <p:nvPr/>
        </p:nvSpPr>
        <p:spPr>
          <a:xfrm>
            <a:off x="1484302" y="3012775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79" name="淘宝-想搞设计PPT(倒卖必究)-79">
            <a:extLst>
              <a:ext uri="{FF2B5EF4-FFF2-40B4-BE49-F238E27FC236}">
                <a16:creationId xmlns:a16="http://schemas.microsoft.com/office/drawing/2014/main" id="{89E4F259-6005-40AB-9DD7-1AEE816D69CF}"/>
              </a:ext>
            </a:extLst>
          </p:cNvPr>
          <p:cNvSpPr txBox="1"/>
          <p:nvPr/>
        </p:nvSpPr>
        <p:spPr>
          <a:xfrm>
            <a:off x="5436374" y="1555403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80" name="淘宝-想搞设计PPT(倒卖必究)-80">
            <a:extLst>
              <a:ext uri="{FF2B5EF4-FFF2-40B4-BE49-F238E27FC236}">
                <a16:creationId xmlns:a16="http://schemas.microsoft.com/office/drawing/2014/main" id="{1BB3F297-3941-46F6-899D-B8B48942EFD6}"/>
              </a:ext>
            </a:extLst>
          </p:cNvPr>
          <p:cNvSpPr txBox="1"/>
          <p:nvPr/>
        </p:nvSpPr>
        <p:spPr>
          <a:xfrm>
            <a:off x="4153568" y="3012775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2E317D1-247B-2A1F-C531-8A73E2112E26}"/>
              </a:ext>
            </a:extLst>
          </p:cNvPr>
          <p:cNvGrpSpPr/>
          <p:nvPr/>
        </p:nvGrpSpPr>
        <p:grpSpPr>
          <a:xfrm>
            <a:off x="0" y="109863"/>
            <a:ext cx="9144000" cy="594000"/>
            <a:chOff x="0" y="109863"/>
            <a:chExt cx="9144000" cy="594000"/>
          </a:xfrm>
        </p:grpSpPr>
        <p:sp>
          <p:nvSpPr>
            <p:cNvPr id="6" name="淘宝-想搞设计PPT(倒卖必究)-6">
              <a:extLst>
                <a:ext uri="{FF2B5EF4-FFF2-40B4-BE49-F238E27FC236}">
                  <a16:creationId xmlns:a16="http://schemas.microsoft.com/office/drawing/2014/main" id="{2EADE539-BF48-7D69-DF60-E94A9DFB4D1D}"/>
                </a:ext>
              </a:extLst>
            </p:cNvPr>
            <p:cNvSpPr/>
            <p:nvPr/>
          </p:nvSpPr>
          <p:spPr>
            <a:xfrm>
              <a:off x="0" y="109863"/>
              <a:ext cx="9144000" cy="594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cxnSp>
          <p:nvCxnSpPr>
            <p:cNvPr id="7" name="淘宝-想搞设计PPT(倒卖必究)-7">
              <a:extLst>
                <a:ext uri="{FF2B5EF4-FFF2-40B4-BE49-F238E27FC236}">
                  <a16:creationId xmlns:a16="http://schemas.microsoft.com/office/drawing/2014/main" id="{CA960BDC-9D49-9A10-0943-3D8F111C448C}"/>
                </a:ext>
              </a:extLst>
            </p:cNvPr>
            <p:cNvCxnSpPr>
              <a:cxnSpLocks/>
            </p:cNvCxnSpPr>
            <p:nvPr/>
          </p:nvCxnSpPr>
          <p:spPr>
            <a:xfrm>
              <a:off x="2297612" y="270494"/>
              <a:ext cx="0" cy="216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淘宝-想搞设计PPT(倒卖必究)-8">
              <a:extLst>
                <a:ext uri="{FF2B5EF4-FFF2-40B4-BE49-F238E27FC236}">
                  <a16:creationId xmlns:a16="http://schemas.microsoft.com/office/drawing/2014/main" id="{586AE1DB-5C9D-63BE-AF0E-E0412A9F5F47}"/>
                </a:ext>
              </a:extLst>
            </p:cNvPr>
            <p:cNvSpPr txBox="1"/>
            <p:nvPr/>
          </p:nvSpPr>
          <p:spPr>
            <a:xfrm>
              <a:off x="989813" y="189195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绪论背景</a:t>
              </a:r>
            </a:p>
          </p:txBody>
        </p:sp>
        <p:sp>
          <p:nvSpPr>
            <p:cNvPr id="9" name="淘宝-想搞设计PPT(倒卖必究)-9">
              <a:extLst>
                <a:ext uri="{FF2B5EF4-FFF2-40B4-BE49-F238E27FC236}">
                  <a16:creationId xmlns:a16="http://schemas.microsoft.com/office/drawing/2014/main" id="{64CD506F-C53E-AA92-C85E-6BBBD4E8F9D2}"/>
                </a:ext>
              </a:extLst>
            </p:cNvPr>
            <p:cNvSpPr txBox="1"/>
            <p:nvPr/>
          </p:nvSpPr>
          <p:spPr>
            <a:xfrm>
              <a:off x="2446119" y="189195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rgbClr val="0A3C69"/>
                  </a:solidFill>
                </a:rPr>
                <a:t>研究思路</a:t>
              </a:r>
            </a:p>
          </p:txBody>
        </p:sp>
        <p:cxnSp>
          <p:nvCxnSpPr>
            <p:cNvPr id="10" name="淘宝-想搞设计PPT(倒卖必究)-10">
              <a:extLst>
                <a:ext uri="{FF2B5EF4-FFF2-40B4-BE49-F238E27FC236}">
                  <a16:creationId xmlns:a16="http://schemas.microsoft.com/office/drawing/2014/main" id="{48A3561B-EA79-0C47-654B-A4C5D5334215}"/>
                </a:ext>
              </a:extLst>
            </p:cNvPr>
            <p:cNvCxnSpPr>
              <a:cxnSpLocks/>
            </p:cNvCxnSpPr>
            <p:nvPr/>
          </p:nvCxnSpPr>
          <p:spPr>
            <a:xfrm>
              <a:off x="841306" y="270494"/>
              <a:ext cx="0" cy="216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淘宝-想搞设计PPT(倒卖必究)-11">
              <a:extLst>
                <a:ext uri="{FF2B5EF4-FFF2-40B4-BE49-F238E27FC236}">
                  <a16:creationId xmlns:a16="http://schemas.microsoft.com/office/drawing/2014/main" id="{C3CF0615-70D1-68F0-5A33-3EB5BAF6579C}"/>
                </a:ext>
              </a:extLst>
            </p:cNvPr>
            <p:cNvSpPr txBox="1"/>
            <p:nvPr/>
          </p:nvSpPr>
          <p:spPr>
            <a:xfrm>
              <a:off x="4060035" y="189195"/>
              <a:ext cx="8694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研究成果</a:t>
              </a:r>
            </a:p>
          </p:txBody>
        </p:sp>
        <p:cxnSp>
          <p:nvCxnSpPr>
            <p:cNvPr id="12" name="淘宝-想搞设计PPT(倒卖必究)-12">
              <a:extLst>
                <a:ext uri="{FF2B5EF4-FFF2-40B4-BE49-F238E27FC236}">
                  <a16:creationId xmlns:a16="http://schemas.microsoft.com/office/drawing/2014/main" id="{36F21E33-B8A0-C1E2-AD7D-17C743562B66}"/>
                </a:ext>
              </a:extLst>
            </p:cNvPr>
            <p:cNvCxnSpPr>
              <a:cxnSpLocks/>
            </p:cNvCxnSpPr>
            <p:nvPr/>
          </p:nvCxnSpPr>
          <p:spPr>
            <a:xfrm>
              <a:off x="3753917" y="270494"/>
              <a:ext cx="0" cy="216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淘宝-想搞设计PPT(倒卖必究)-13">
              <a:extLst>
                <a:ext uri="{FF2B5EF4-FFF2-40B4-BE49-F238E27FC236}">
                  <a16:creationId xmlns:a16="http://schemas.microsoft.com/office/drawing/2014/main" id="{3ACCED80-B96A-E766-BBA4-CCCCE2413CBF}"/>
                </a:ext>
              </a:extLst>
            </p:cNvPr>
            <p:cNvSpPr txBox="1"/>
            <p:nvPr/>
          </p:nvSpPr>
          <p:spPr>
            <a:xfrm>
              <a:off x="5503640" y="239995"/>
              <a:ext cx="1385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endParaRPr lang="zh-CN" altLang="en-US" b="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cxnSp>
          <p:nvCxnSpPr>
            <p:cNvPr id="14" name="淘宝-想搞设计PPT(倒卖必究)-14">
              <a:extLst>
                <a:ext uri="{FF2B5EF4-FFF2-40B4-BE49-F238E27FC236}">
                  <a16:creationId xmlns:a16="http://schemas.microsoft.com/office/drawing/2014/main" id="{7779A339-FF6F-14A1-D400-66C93B58A4E8}"/>
                </a:ext>
              </a:extLst>
            </p:cNvPr>
            <p:cNvCxnSpPr>
              <a:cxnSpLocks/>
            </p:cNvCxnSpPr>
            <p:nvPr/>
          </p:nvCxnSpPr>
          <p:spPr>
            <a:xfrm>
              <a:off x="5210222" y="270494"/>
              <a:ext cx="0" cy="216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淘宝-想搞设计PPT(倒卖必究)-15">
              <a:extLst>
                <a:ext uri="{FF2B5EF4-FFF2-40B4-BE49-F238E27FC236}">
                  <a16:creationId xmlns:a16="http://schemas.microsoft.com/office/drawing/2014/main" id="{DBB9B71B-00FA-42B1-D604-C4B312711F37}"/>
                </a:ext>
              </a:extLst>
            </p:cNvPr>
            <p:cNvSpPr txBox="1"/>
            <p:nvPr/>
          </p:nvSpPr>
          <p:spPr>
            <a:xfrm>
              <a:off x="5490162" y="201895"/>
              <a:ext cx="8694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pc="100" dirty="0">
                  <a:solidFill>
                    <a:schemeClr val="bg1">
                      <a:lumMod val="65000"/>
                    </a:schemeClr>
                  </a:solidFill>
                </a:rPr>
                <a:t>论文总结</a:t>
              </a:r>
            </a:p>
          </p:txBody>
        </p:sp>
        <p:pic>
          <p:nvPicPr>
            <p:cNvPr id="81" name="Picture 80" descr="华中科技大学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993" y="201895"/>
              <a:ext cx="1508891" cy="331416"/>
            </a:xfrm>
            <a:prstGeom prst="rect">
              <a:avLst/>
            </a:prstGeom>
          </p:spPr>
        </p:pic>
        <p:cxnSp>
          <p:nvCxnSpPr>
            <p:cNvPr id="17" name="淘宝-想搞设计PPT(倒卖必究)-17">
              <a:extLst>
                <a:ext uri="{FF2B5EF4-FFF2-40B4-BE49-F238E27FC236}">
                  <a16:creationId xmlns:a16="http://schemas.microsoft.com/office/drawing/2014/main" id="{2DB63E7E-58F5-4ED8-3AE0-41A214623001}"/>
                </a:ext>
              </a:extLst>
            </p:cNvPr>
            <p:cNvCxnSpPr>
              <a:cxnSpLocks/>
            </p:cNvCxnSpPr>
            <p:nvPr/>
          </p:nvCxnSpPr>
          <p:spPr>
            <a:xfrm>
              <a:off x="6612263" y="270494"/>
              <a:ext cx="0" cy="216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00543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2000">
        <p15:prstTrans prst="pageCurlDouble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1" grpId="0" animBg="1"/>
      <p:bldP spid="45" grpId="0" animBg="1"/>
      <p:bldP spid="46" grpId="0" animBg="1"/>
      <p:bldP spid="77" grpId="0"/>
      <p:bldP spid="78" grpId="0"/>
      <p:bldP spid="79" grpId="0"/>
      <p:bldP spid="8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淘宝-想搞设计PPT(倒卖必究)-41">
            <a:extLst>
              <a:ext uri="{FF2B5EF4-FFF2-40B4-BE49-F238E27FC236}">
                <a16:creationId xmlns:a16="http://schemas.microsoft.com/office/drawing/2014/main" id="{4049EF94-E54D-484C-B193-FE16C547919D}"/>
              </a:ext>
            </a:extLst>
          </p:cNvPr>
          <p:cNvCxnSpPr>
            <a:stCxn id="34" idx="3"/>
            <a:endCxn id="9" idx="7"/>
          </p:cNvCxnSpPr>
          <p:nvPr/>
        </p:nvCxnSpPr>
        <p:spPr>
          <a:xfrm>
            <a:off x="1410317" y="2605344"/>
            <a:ext cx="6141095" cy="4040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淘宝-想搞设计PPT(倒卖必究)-37">
            <a:extLst>
              <a:ext uri="{FF2B5EF4-FFF2-40B4-BE49-F238E27FC236}">
                <a16:creationId xmlns:a16="http://schemas.microsoft.com/office/drawing/2014/main" id="{0FB83D26-366B-431C-B824-B390DDD41201}"/>
              </a:ext>
            </a:extLst>
          </p:cNvPr>
          <p:cNvSpPr/>
          <p:nvPr/>
        </p:nvSpPr>
        <p:spPr>
          <a:xfrm>
            <a:off x="5936039" y="2336346"/>
            <a:ext cx="688849" cy="6476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淘宝-想搞设计PPT(倒卖必究)-36">
            <a:extLst>
              <a:ext uri="{FF2B5EF4-FFF2-40B4-BE49-F238E27FC236}">
                <a16:creationId xmlns:a16="http://schemas.microsoft.com/office/drawing/2014/main" id="{380EB4D8-2726-42B0-8BDD-F90425C9F157}"/>
              </a:ext>
            </a:extLst>
          </p:cNvPr>
          <p:cNvSpPr/>
          <p:nvPr/>
        </p:nvSpPr>
        <p:spPr>
          <a:xfrm>
            <a:off x="3979452" y="2178725"/>
            <a:ext cx="893950" cy="893950"/>
          </a:xfrm>
          <a:prstGeom prst="rect">
            <a:avLst/>
          </a:prstGeom>
          <a:solidFill>
            <a:srgbClr val="0C66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淘宝-想搞设计PPT(倒卖必究)-35">
            <a:extLst>
              <a:ext uri="{FF2B5EF4-FFF2-40B4-BE49-F238E27FC236}">
                <a16:creationId xmlns:a16="http://schemas.microsoft.com/office/drawing/2014/main" id="{66307112-3BFE-4CBB-8789-E61B8FBD400C}"/>
              </a:ext>
            </a:extLst>
          </p:cNvPr>
          <p:cNvSpPr/>
          <p:nvPr/>
        </p:nvSpPr>
        <p:spPr>
          <a:xfrm>
            <a:off x="2335382" y="2301883"/>
            <a:ext cx="688849" cy="6476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淘宝-想搞设计PPT(倒卖必究)-9">
            <a:extLst>
              <a:ext uri="{FF2B5EF4-FFF2-40B4-BE49-F238E27FC236}">
                <a16:creationId xmlns:a16="http://schemas.microsoft.com/office/drawing/2014/main" id="{C9BFAAB2-2DAE-498F-B2B4-E517C554A9CA}"/>
              </a:ext>
            </a:extLst>
          </p:cNvPr>
          <p:cNvSpPr/>
          <p:nvPr/>
        </p:nvSpPr>
        <p:spPr>
          <a:xfrm rot="13550816">
            <a:off x="7706352" y="2232400"/>
            <a:ext cx="845606" cy="844515"/>
          </a:xfrm>
          <a:prstGeom prst="teardrop">
            <a:avLst>
              <a:gd name="adj" fmla="val 96697"/>
            </a:avLst>
          </a:prstGeom>
          <a:solidFill>
            <a:srgbClr val="0C66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0" name="淘宝-想搞设计PPT(倒卖必究)-10">
            <a:extLst>
              <a:ext uri="{FF2B5EF4-FFF2-40B4-BE49-F238E27FC236}">
                <a16:creationId xmlns:a16="http://schemas.microsoft.com/office/drawing/2014/main" id="{1DB58AD4-A8D5-4E46-BBF8-43571EB3E5C7}"/>
              </a:ext>
            </a:extLst>
          </p:cNvPr>
          <p:cNvCxnSpPr/>
          <p:nvPr/>
        </p:nvCxnSpPr>
        <p:spPr>
          <a:xfrm>
            <a:off x="2664619" y="2666750"/>
            <a:ext cx="0" cy="134134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淘宝-想搞设计PPT(倒卖必究)-11">
            <a:extLst>
              <a:ext uri="{FF2B5EF4-FFF2-40B4-BE49-F238E27FC236}">
                <a16:creationId xmlns:a16="http://schemas.microsoft.com/office/drawing/2014/main" id="{5BAF19B8-8F35-4389-A86C-F7958C52429E}"/>
              </a:ext>
            </a:extLst>
          </p:cNvPr>
          <p:cNvSpPr/>
          <p:nvPr/>
        </p:nvSpPr>
        <p:spPr>
          <a:xfrm>
            <a:off x="2636044" y="4015238"/>
            <a:ext cx="64294" cy="64294"/>
          </a:xfrm>
          <a:prstGeom prst="ellipse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2" name="淘宝-想搞设计PPT(倒卖必究)-12">
            <a:extLst>
              <a:ext uri="{FF2B5EF4-FFF2-40B4-BE49-F238E27FC236}">
                <a16:creationId xmlns:a16="http://schemas.microsoft.com/office/drawing/2014/main" id="{774DF113-6C52-4058-B75E-B2556D35454B}"/>
              </a:ext>
            </a:extLst>
          </p:cNvPr>
          <p:cNvCxnSpPr/>
          <p:nvPr/>
        </p:nvCxnSpPr>
        <p:spPr>
          <a:xfrm>
            <a:off x="6272213" y="2666750"/>
            <a:ext cx="0" cy="134134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淘宝-想搞设计PPT(倒卖必究)-13">
            <a:extLst>
              <a:ext uri="{FF2B5EF4-FFF2-40B4-BE49-F238E27FC236}">
                <a16:creationId xmlns:a16="http://schemas.microsoft.com/office/drawing/2014/main" id="{1670C749-FC14-4190-8724-302E45F094BB}"/>
              </a:ext>
            </a:extLst>
          </p:cNvPr>
          <p:cNvSpPr/>
          <p:nvPr/>
        </p:nvSpPr>
        <p:spPr>
          <a:xfrm>
            <a:off x="6243638" y="4015238"/>
            <a:ext cx="64294" cy="64294"/>
          </a:xfrm>
          <a:prstGeom prst="ellipse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6" name="淘宝-想搞设计PPT(倒卖必究)-16">
            <a:extLst>
              <a:ext uri="{FF2B5EF4-FFF2-40B4-BE49-F238E27FC236}">
                <a16:creationId xmlns:a16="http://schemas.microsoft.com/office/drawing/2014/main" id="{D4C741D8-7B2A-4C31-80EC-9F9D711F019E}"/>
              </a:ext>
            </a:extLst>
          </p:cNvPr>
          <p:cNvCxnSpPr/>
          <p:nvPr/>
        </p:nvCxnSpPr>
        <p:spPr>
          <a:xfrm>
            <a:off x="4446984" y="1169426"/>
            <a:ext cx="0" cy="134134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淘宝-想搞设计PPT(倒卖必究)-17">
            <a:extLst>
              <a:ext uri="{FF2B5EF4-FFF2-40B4-BE49-F238E27FC236}">
                <a16:creationId xmlns:a16="http://schemas.microsoft.com/office/drawing/2014/main" id="{B2322C8A-1D79-488C-B84E-E0D67F7A96C0}"/>
              </a:ext>
            </a:extLst>
          </p:cNvPr>
          <p:cNvSpPr/>
          <p:nvPr/>
        </p:nvSpPr>
        <p:spPr>
          <a:xfrm>
            <a:off x="4413427" y="1103717"/>
            <a:ext cx="64294" cy="64294"/>
          </a:xfrm>
          <a:prstGeom prst="ellipse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淘宝-想搞设计PPT(倒卖必究)-19">
            <a:extLst>
              <a:ext uri="{FF2B5EF4-FFF2-40B4-BE49-F238E27FC236}">
                <a16:creationId xmlns:a16="http://schemas.microsoft.com/office/drawing/2014/main" id="{6E307A8A-4B58-49CF-B53C-026C1371BC65}"/>
              </a:ext>
            </a:extLst>
          </p:cNvPr>
          <p:cNvSpPr txBox="1"/>
          <p:nvPr/>
        </p:nvSpPr>
        <p:spPr>
          <a:xfrm>
            <a:off x="2659538" y="3434706"/>
            <a:ext cx="843915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300" dirty="0">
                <a:solidFill>
                  <a:schemeClr val="tx1">
                    <a:lumMod val="75000"/>
                    <a:lumOff val="25000"/>
                    <a:alpha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50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  <a:alpha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%</a:t>
            </a:r>
          </a:p>
        </p:txBody>
      </p:sp>
      <p:sp>
        <p:nvSpPr>
          <p:cNvPr id="20" name="淘宝-想搞设计PPT(倒卖必究)-20">
            <a:extLst>
              <a:ext uri="{FF2B5EF4-FFF2-40B4-BE49-F238E27FC236}">
                <a16:creationId xmlns:a16="http://schemas.microsoft.com/office/drawing/2014/main" id="{DF9BB9C5-FA5A-4002-84CA-59143F90C830}"/>
              </a:ext>
            </a:extLst>
          </p:cNvPr>
          <p:cNvSpPr txBox="1"/>
          <p:nvPr/>
        </p:nvSpPr>
        <p:spPr>
          <a:xfrm>
            <a:off x="6275034" y="3419878"/>
            <a:ext cx="843915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300" dirty="0">
                <a:solidFill>
                  <a:schemeClr val="tx1">
                    <a:lumMod val="75000"/>
                    <a:lumOff val="25000"/>
                    <a:alpha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30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  <a:alpha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%</a:t>
            </a:r>
          </a:p>
        </p:txBody>
      </p:sp>
      <p:sp>
        <p:nvSpPr>
          <p:cNvPr id="21" name="淘宝-想搞设计PPT(倒卖必究)-21">
            <a:extLst>
              <a:ext uri="{FF2B5EF4-FFF2-40B4-BE49-F238E27FC236}">
                <a16:creationId xmlns:a16="http://schemas.microsoft.com/office/drawing/2014/main" id="{1C5CA66B-3965-4ED1-AE9C-2DEB124FEBCD}"/>
              </a:ext>
            </a:extLst>
          </p:cNvPr>
          <p:cNvSpPr txBox="1"/>
          <p:nvPr/>
        </p:nvSpPr>
        <p:spPr>
          <a:xfrm>
            <a:off x="4445573" y="1085457"/>
            <a:ext cx="9220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75000"/>
                    <a:lumOff val="25000"/>
                    <a:alpha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60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  <a:alpha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%</a:t>
            </a:r>
          </a:p>
        </p:txBody>
      </p:sp>
      <p:pic>
        <p:nvPicPr>
          <p:cNvPr id="28" name="淘宝-想搞设计PPT(倒卖必究)-28">
            <a:extLst>
              <a:ext uri="{FF2B5EF4-FFF2-40B4-BE49-F238E27FC236}">
                <a16:creationId xmlns:a16="http://schemas.microsoft.com/office/drawing/2014/main" id="{816FB929-8E4C-4DFE-82FD-D47F3C7E36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49155" y="2501108"/>
            <a:ext cx="255291" cy="329915"/>
          </a:xfrm>
          <a:prstGeom prst="rect">
            <a:avLst/>
          </a:prstGeom>
        </p:spPr>
      </p:pic>
      <p:pic>
        <p:nvPicPr>
          <p:cNvPr id="29" name="淘宝-想搞设计PPT(倒卖必究)-29">
            <a:extLst>
              <a:ext uri="{FF2B5EF4-FFF2-40B4-BE49-F238E27FC236}">
                <a16:creationId xmlns:a16="http://schemas.microsoft.com/office/drawing/2014/main" id="{F8BC8518-7B68-42FF-A627-2E1D267EC21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02758" y="2477587"/>
            <a:ext cx="338909" cy="354142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A88D6D7F-9685-4856-BE6C-E81E688F7688}"/>
              </a:ext>
            </a:extLst>
          </p:cNvPr>
          <p:cNvGrpSpPr/>
          <p:nvPr/>
        </p:nvGrpSpPr>
        <p:grpSpPr>
          <a:xfrm>
            <a:off x="4185941" y="2458897"/>
            <a:ext cx="521494" cy="414338"/>
            <a:chOff x="5581650" y="3290888"/>
            <a:chExt cx="695325" cy="552450"/>
          </a:xfrm>
        </p:grpSpPr>
        <p:sp>
          <p:nvSpPr>
            <p:cNvPr id="31" name="淘宝-想搞设计PPT(倒卖必究)-31">
              <a:extLst>
                <a:ext uri="{FF2B5EF4-FFF2-40B4-BE49-F238E27FC236}">
                  <a16:creationId xmlns:a16="http://schemas.microsoft.com/office/drawing/2014/main" id="{A57A707D-F7A7-4AB5-A54B-BD5E75100FE9}"/>
                </a:ext>
              </a:extLst>
            </p:cNvPr>
            <p:cNvSpPr/>
            <p:nvPr/>
          </p:nvSpPr>
          <p:spPr>
            <a:xfrm>
              <a:off x="5581650" y="3290888"/>
              <a:ext cx="695325" cy="552450"/>
            </a:xfrm>
            <a:custGeom>
              <a:avLst/>
              <a:gdLst>
                <a:gd name="connsiteX0" fmla="*/ 171450 w 695325"/>
                <a:gd name="connsiteY0" fmla="*/ 9525 h 552450"/>
                <a:gd name="connsiteX1" fmla="*/ 0 w 695325"/>
                <a:gd name="connsiteY1" fmla="*/ 195262 h 552450"/>
                <a:gd name="connsiteX2" fmla="*/ 347663 w 695325"/>
                <a:gd name="connsiteY2" fmla="*/ 552450 h 552450"/>
                <a:gd name="connsiteX3" fmla="*/ 695325 w 695325"/>
                <a:gd name="connsiteY3" fmla="*/ 195262 h 552450"/>
                <a:gd name="connsiteX4" fmla="*/ 528638 w 695325"/>
                <a:gd name="connsiteY4" fmla="*/ 0 h 552450"/>
                <a:gd name="connsiteX5" fmla="*/ 171450 w 695325"/>
                <a:gd name="connsiteY5" fmla="*/ 9525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325" h="552450">
                  <a:moveTo>
                    <a:pt x="171450" y="9525"/>
                  </a:moveTo>
                  <a:lnTo>
                    <a:pt x="0" y="195262"/>
                  </a:lnTo>
                  <a:lnTo>
                    <a:pt x="347663" y="552450"/>
                  </a:lnTo>
                  <a:lnTo>
                    <a:pt x="695325" y="195262"/>
                  </a:lnTo>
                  <a:lnTo>
                    <a:pt x="528638" y="0"/>
                  </a:lnTo>
                  <a:lnTo>
                    <a:pt x="171450" y="9525"/>
                  </a:ln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" name="淘宝-想搞设计PPT(倒卖必究)-32">
              <a:extLst>
                <a:ext uri="{FF2B5EF4-FFF2-40B4-BE49-F238E27FC236}">
                  <a16:creationId xmlns:a16="http://schemas.microsoft.com/office/drawing/2014/main" id="{90932A88-8138-4DEF-8FE7-848355435A0D}"/>
                </a:ext>
              </a:extLst>
            </p:cNvPr>
            <p:cNvSpPr/>
            <p:nvPr/>
          </p:nvSpPr>
          <p:spPr>
            <a:xfrm>
              <a:off x="5586415" y="3295650"/>
              <a:ext cx="361950" cy="195263"/>
            </a:xfrm>
            <a:custGeom>
              <a:avLst/>
              <a:gdLst>
                <a:gd name="connsiteX0" fmla="*/ 361950 w 361950"/>
                <a:gd name="connsiteY0" fmla="*/ 0 h 195263"/>
                <a:gd name="connsiteX1" fmla="*/ 185737 w 361950"/>
                <a:gd name="connsiteY1" fmla="*/ 195263 h 195263"/>
                <a:gd name="connsiteX2" fmla="*/ 0 w 361950"/>
                <a:gd name="connsiteY2" fmla="*/ 185738 h 195263"/>
                <a:gd name="connsiteX3" fmla="*/ 180975 w 361950"/>
                <a:gd name="connsiteY3" fmla="*/ 9525 h 195263"/>
                <a:gd name="connsiteX4" fmla="*/ 361950 w 361950"/>
                <a:gd name="connsiteY4" fmla="*/ 0 h 195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950" h="195263">
                  <a:moveTo>
                    <a:pt x="361950" y="0"/>
                  </a:moveTo>
                  <a:lnTo>
                    <a:pt x="185737" y="195263"/>
                  </a:lnTo>
                  <a:lnTo>
                    <a:pt x="0" y="185738"/>
                  </a:lnTo>
                  <a:lnTo>
                    <a:pt x="180975" y="9525"/>
                  </a:lnTo>
                  <a:lnTo>
                    <a:pt x="361950" y="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3" name="淘宝-想搞设计PPT(倒卖必究)-33">
              <a:extLst>
                <a:ext uri="{FF2B5EF4-FFF2-40B4-BE49-F238E27FC236}">
                  <a16:creationId xmlns:a16="http://schemas.microsoft.com/office/drawing/2014/main" id="{DCAECEEC-99CB-4B3D-9F4D-7D136302C18F}"/>
                </a:ext>
              </a:extLst>
            </p:cNvPr>
            <p:cNvSpPr/>
            <p:nvPr/>
          </p:nvSpPr>
          <p:spPr>
            <a:xfrm>
              <a:off x="5919786" y="3295650"/>
              <a:ext cx="342900" cy="190500"/>
            </a:xfrm>
            <a:custGeom>
              <a:avLst/>
              <a:gdLst>
                <a:gd name="connsiteX0" fmla="*/ 0 w 342900"/>
                <a:gd name="connsiteY0" fmla="*/ 4763 h 190500"/>
                <a:gd name="connsiteX1" fmla="*/ 166688 w 342900"/>
                <a:gd name="connsiteY1" fmla="*/ 185738 h 190500"/>
                <a:gd name="connsiteX2" fmla="*/ 342900 w 342900"/>
                <a:gd name="connsiteY2" fmla="*/ 190500 h 190500"/>
                <a:gd name="connsiteX3" fmla="*/ 176213 w 342900"/>
                <a:gd name="connsiteY3" fmla="*/ 0 h 190500"/>
                <a:gd name="connsiteX4" fmla="*/ 0 w 342900"/>
                <a:gd name="connsiteY4" fmla="*/ 4763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0" h="190500">
                  <a:moveTo>
                    <a:pt x="0" y="4763"/>
                  </a:moveTo>
                  <a:lnTo>
                    <a:pt x="166688" y="185738"/>
                  </a:lnTo>
                  <a:lnTo>
                    <a:pt x="342900" y="190500"/>
                  </a:lnTo>
                  <a:lnTo>
                    <a:pt x="176213" y="0"/>
                  </a:lnTo>
                  <a:lnTo>
                    <a:pt x="0" y="4763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4" name="淘宝-想搞设计PPT(倒卖必究)-34">
            <a:extLst>
              <a:ext uri="{FF2B5EF4-FFF2-40B4-BE49-F238E27FC236}">
                <a16:creationId xmlns:a16="http://schemas.microsoft.com/office/drawing/2014/main" id="{95EB9E86-B998-4453-AF94-63791C3E3DD1}"/>
              </a:ext>
            </a:extLst>
          </p:cNvPr>
          <p:cNvSpPr/>
          <p:nvPr/>
        </p:nvSpPr>
        <p:spPr>
          <a:xfrm>
            <a:off x="516367" y="2158369"/>
            <a:ext cx="893950" cy="893950"/>
          </a:xfrm>
          <a:prstGeom prst="rect">
            <a:avLst/>
          </a:prstGeom>
          <a:solidFill>
            <a:srgbClr val="0C66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淘宝-想搞设计PPT(倒卖必究)-38">
            <a:extLst>
              <a:ext uri="{FF2B5EF4-FFF2-40B4-BE49-F238E27FC236}">
                <a16:creationId xmlns:a16="http://schemas.microsoft.com/office/drawing/2014/main" id="{1166BAF5-BA2B-428D-B860-BC8A202FADB8}"/>
              </a:ext>
            </a:extLst>
          </p:cNvPr>
          <p:cNvSpPr>
            <a:spLocks noChangeAspect="1"/>
          </p:cNvSpPr>
          <p:nvPr/>
        </p:nvSpPr>
        <p:spPr>
          <a:xfrm>
            <a:off x="784666" y="2336346"/>
            <a:ext cx="451382" cy="431459"/>
          </a:xfrm>
          <a:custGeom>
            <a:avLst/>
            <a:gdLst>
              <a:gd name="connsiteX0" fmla="*/ 2149595 w 4366834"/>
              <a:gd name="connsiteY0" fmla="*/ 2482640 h 4704489"/>
              <a:gd name="connsiteX1" fmla="*/ 2102840 w 4366834"/>
              <a:gd name="connsiteY1" fmla="*/ 2492080 h 4704489"/>
              <a:gd name="connsiteX2" fmla="*/ 2012340 w 4366834"/>
              <a:gd name="connsiteY2" fmla="*/ 2628611 h 4704489"/>
              <a:gd name="connsiteX3" fmla="*/ 2160516 w 4366834"/>
              <a:gd name="connsiteY3" fmla="*/ 2776787 h 4704489"/>
              <a:gd name="connsiteX4" fmla="*/ 2308692 w 4366834"/>
              <a:gd name="connsiteY4" fmla="*/ 2628611 h 4704489"/>
              <a:gd name="connsiteX5" fmla="*/ 2218193 w 4366834"/>
              <a:gd name="connsiteY5" fmla="*/ 2492080 h 4704489"/>
              <a:gd name="connsiteX6" fmla="*/ 2171438 w 4366834"/>
              <a:gd name="connsiteY6" fmla="*/ 2482640 h 4704489"/>
              <a:gd name="connsiteX7" fmla="*/ 2160518 w 4366834"/>
              <a:gd name="connsiteY7" fmla="*/ 951351 h 4704489"/>
              <a:gd name="connsiteX8" fmla="*/ 2302218 w 4366834"/>
              <a:gd name="connsiteY8" fmla="*/ 1093052 h 4704489"/>
              <a:gd name="connsiteX9" fmla="*/ 2302218 w 4366834"/>
              <a:gd name="connsiteY9" fmla="*/ 2314238 h 4704489"/>
              <a:gd name="connsiteX10" fmla="*/ 2353661 w 4366834"/>
              <a:gd name="connsiteY10" fmla="*/ 2342160 h 4704489"/>
              <a:gd name="connsiteX11" fmla="*/ 2505965 w 4366834"/>
              <a:gd name="connsiteY11" fmla="*/ 2628611 h 4704489"/>
              <a:gd name="connsiteX12" fmla="*/ 2160517 w 4366834"/>
              <a:gd name="connsiteY12" fmla="*/ 2974059 h 4704489"/>
              <a:gd name="connsiteX13" fmla="*/ 1815069 w 4366834"/>
              <a:gd name="connsiteY13" fmla="*/ 2628611 h 4704489"/>
              <a:gd name="connsiteX14" fmla="*/ 1967374 w 4366834"/>
              <a:gd name="connsiteY14" fmla="*/ 2342160 h 4704489"/>
              <a:gd name="connsiteX15" fmla="*/ 2018817 w 4366834"/>
              <a:gd name="connsiteY15" fmla="*/ 2314238 h 4704489"/>
              <a:gd name="connsiteX16" fmla="*/ 2018817 w 4366834"/>
              <a:gd name="connsiteY16" fmla="*/ 1093052 h 4704489"/>
              <a:gd name="connsiteX17" fmla="*/ 2163170 w 4366834"/>
              <a:gd name="connsiteY17" fmla="*/ 761506 h 4704489"/>
              <a:gd name="connsiteX18" fmla="*/ 383357 w 4366834"/>
              <a:gd name="connsiteY18" fmla="*/ 2541318 h 4704489"/>
              <a:gd name="connsiteX19" fmla="*/ 2163170 w 4366834"/>
              <a:gd name="connsiteY19" fmla="*/ 4321131 h 4704489"/>
              <a:gd name="connsiteX20" fmla="*/ 3942983 w 4366834"/>
              <a:gd name="connsiteY20" fmla="*/ 2541318 h 4704489"/>
              <a:gd name="connsiteX21" fmla="*/ 2163170 w 4366834"/>
              <a:gd name="connsiteY21" fmla="*/ 761506 h 4704489"/>
              <a:gd name="connsiteX22" fmla="*/ 1914854 w 4366834"/>
              <a:gd name="connsiteY22" fmla="*/ 0 h 4704489"/>
              <a:gd name="connsiteX23" fmla="*/ 2451372 w 4366834"/>
              <a:gd name="connsiteY23" fmla="*/ 0 h 4704489"/>
              <a:gd name="connsiteX24" fmla="*/ 2451372 w 4366834"/>
              <a:gd name="connsiteY24" fmla="*/ 398363 h 4704489"/>
              <a:gd name="connsiteX25" fmla="*/ 2492601 w 4366834"/>
              <a:gd name="connsiteY25" fmla="*/ 403072 h 4704489"/>
              <a:gd name="connsiteX26" fmla="*/ 3372621 w 4366834"/>
              <a:gd name="connsiteY26" fmla="*/ 747583 h 4704489"/>
              <a:gd name="connsiteX27" fmla="*/ 3532765 w 4366834"/>
              <a:gd name="connsiteY27" fmla="*/ 867337 h 4704489"/>
              <a:gd name="connsiteX28" fmla="*/ 3733861 w 4366834"/>
              <a:gd name="connsiteY28" fmla="*/ 666241 h 4704489"/>
              <a:gd name="connsiteX29" fmla="*/ 3498760 w 4366834"/>
              <a:gd name="connsiteY29" fmla="*/ 431140 h 4704489"/>
              <a:gd name="connsiteX30" fmla="*/ 3711472 w 4366834"/>
              <a:gd name="connsiteY30" fmla="*/ 218428 h 4704489"/>
              <a:gd name="connsiteX31" fmla="*/ 4366834 w 4366834"/>
              <a:gd name="connsiteY31" fmla="*/ 873790 h 4704489"/>
              <a:gd name="connsiteX32" fmla="*/ 4154122 w 4366834"/>
              <a:gd name="connsiteY32" fmla="*/ 1086502 h 4704489"/>
              <a:gd name="connsiteX33" fmla="*/ 3919022 w 4366834"/>
              <a:gd name="connsiteY33" fmla="*/ 851401 h 4704489"/>
              <a:gd name="connsiteX34" fmla="*/ 3724157 w 4366834"/>
              <a:gd name="connsiteY34" fmla="*/ 1046266 h 4704489"/>
              <a:gd name="connsiteX35" fmla="*/ 3832379 w 4366834"/>
              <a:gd name="connsiteY35" fmla="*/ 1165341 h 4704489"/>
              <a:gd name="connsiteX36" fmla="*/ 4326342 w 4366834"/>
              <a:gd name="connsiteY36" fmla="*/ 2541318 h 4704489"/>
              <a:gd name="connsiteX37" fmla="*/ 2163171 w 4366834"/>
              <a:gd name="connsiteY37" fmla="*/ 4704489 h 4704489"/>
              <a:gd name="connsiteX38" fmla="*/ 0 w 4366834"/>
              <a:gd name="connsiteY38" fmla="*/ 2541318 h 4704489"/>
              <a:gd name="connsiteX39" fmla="*/ 1727217 w 4366834"/>
              <a:gd name="connsiteY39" fmla="*/ 422095 h 4704489"/>
              <a:gd name="connsiteX40" fmla="*/ 1914854 w 4366834"/>
              <a:gd name="connsiteY40" fmla="*/ 393458 h 470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66834" h="4704489">
                <a:moveTo>
                  <a:pt x="2149595" y="2482640"/>
                </a:moveTo>
                <a:lnTo>
                  <a:pt x="2102840" y="2492080"/>
                </a:lnTo>
                <a:cubicBezTo>
                  <a:pt x="2049657" y="2514574"/>
                  <a:pt x="2012340" y="2567235"/>
                  <a:pt x="2012340" y="2628611"/>
                </a:cubicBezTo>
                <a:cubicBezTo>
                  <a:pt x="2012340" y="2710446"/>
                  <a:pt x="2078681" y="2776787"/>
                  <a:pt x="2160516" y="2776787"/>
                </a:cubicBezTo>
                <a:cubicBezTo>
                  <a:pt x="2242351" y="2776787"/>
                  <a:pt x="2308692" y="2710446"/>
                  <a:pt x="2308692" y="2628611"/>
                </a:cubicBezTo>
                <a:cubicBezTo>
                  <a:pt x="2308692" y="2567235"/>
                  <a:pt x="2271375" y="2514574"/>
                  <a:pt x="2218193" y="2492080"/>
                </a:cubicBezTo>
                <a:lnTo>
                  <a:pt x="2171438" y="2482640"/>
                </a:lnTo>
                <a:close/>
                <a:moveTo>
                  <a:pt x="2160518" y="951351"/>
                </a:moveTo>
                <a:lnTo>
                  <a:pt x="2302218" y="1093052"/>
                </a:lnTo>
                <a:lnTo>
                  <a:pt x="2302218" y="2314238"/>
                </a:lnTo>
                <a:lnTo>
                  <a:pt x="2353661" y="2342160"/>
                </a:lnTo>
                <a:cubicBezTo>
                  <a:pt x="2445550" y="2404240"/>
                  <a:pt x="2505965" y="2509370"/>
                  <a:pt x="2505965" y="2628611"/>
                </a:cubicBezTo>
                <a:cubicBezTo>
                  <a:pt x="2505965" y="2819397"/>
                  <a:pt x="2351303" y="2974059"/>
                  <a:pt x="2160517" y="2974059"/>
                </a:cubicBezTo>
                <a:cubicBezTo>
                  <a:pt x="1969731" y="2974059"/>
                  <a:pt x="1815069" y="2819397"/>
                  <a:pt x="1815069" y="2628611"/>
                </a:cubicBezTo>
                <a:cubicBezTo>
                  <a:pt x="1815069" y="2509370"/>
                  <a:pt x="1875484" y="2404240"/>
                  <a:pt x="1967374" y="2342160"/>
                </a:cubicBezTo>
                <a:lnTo>
                  <a:pt x="2018817" y="2314238"/>
                </a:lnTo>
                <a:lnTo>
                  <a:pt x="2018817" y="1093052"/>
                </a:lnTo>
                <a:close/>
                <a:moveTo>
                  <a:pt x="2163170" y="761506"/>
                </a:moveTo>
                <a:cubicBezTo>
                  <a:pt x="1180206" y="761506"/>
                  <a:pt x="383357" y="1558354"/>
                  <a:pt x="383357" y="2541318"/>
                </a:cubicBezTo>
                <a:cubicBezTo>
                  <a:pt x="383357" y="3524282"/>
                  <a:pt x="1180206" y="4321131"/>
                  <a:pt x="2163170" y="4321131"/>
                </a:cubicBezTo>
                <a:cubicBezTo>
                  <a:pt x="3146134" y="4321131"/>
                  <a:pt x="3942983" y="3524282"/>
                  <a:pt x="3942983" y="2541318"/>
                </a:cubicBezTo>
                <a:cubicBezTo>
                  <a:pt x="3942983" y="1558354"/>
                  <a:pt x="3146134" y="761506"/>
                  <a:pt x="2163170" y="761506"/>
                </a:cubicBezTo>
                <a:close/>
                <a:moveTo>
                  <a:pt x="1914854" y="0"/>
                </a:moveTo>
                <a:lnTo>
                  <a:pt x="2451372" y="0"/>
                </a:lnTo>
                <a:lnTo>
                  <a:pt x="2451372" y="398363"/>
                </a:lnTo>
                <a:lnTo>
                  <a:pt x="2492601" y="403072"/>
                </a:lnTo>
                <a:cubicBezTo>
                  <a:pt x="2814843" y="452310"/>
                  <a:pt x="3113687" y="572651"/>
                  <a:pt x="3372621" y="747583"/>
                </a:cubicBezTo>
                <a:lnTo>
                  <a:pt x="3532765" y="867337"/>
                </a:lnTo>
                <a:lnTo>
                  <a:pt x="3733861" y="666241"/>
                </a:lnTo>
                <a:lnTo>
                  <a:pt x="3498760" y="431140"/>
                </a:lnTo>
                <a:lnTo>
                  <a:pt x="3711472" y="218428"/>
                </a:lnTo>
                <a:lnTo>
                  <a:pt x="4366834" y="873790"/>
                </a:lnTo>
                <a:lnTo>
                  <a:pt x="4154122" y="1086502"/>
                </a:lnTo>
                <a:lnTo>
                  <a:pt x="3919022" y="851401"/>
                </a:lnTo>
                <a:lnTo>
                  <a:pt x="3724157" y="1046266"/>
                </a:lnTo>
                <a:lnTo>
                  <a:pt x="3832379" y="1165341"/>
                </a:lnTo>
                <a:cubicBezTo>
                  <a:pt x="4140968" y="1539264"/>
                  <a:pt x="4326342" y="2018643"/>
                  <a:pt x="4326342" y="2541318"/>
                </a:cubicBezTo>
                <a:cubicBezTo>
                  <a:pt x="4326342" y="3736004"/>
                  <a:pt x="3357857" y="4704489"/>
                  <a:pt x="2163171" y="4704489"/>
                </a:cubicBezTo>
                <a:cubicBezTo>
                  <a:pt x="968485" y="4704489"/>
                  <a:pt x="0" y="3736004"/>
                  <a:pt x="0" y="2541318"/>
                </a:cubicBezTo>
                <a:cubicBezTo>
                  <a:pt x="0" y="1495968"/>
                  <a:pt x="741497" y="623803"/>
                  <a:pt x="1727217" y="422095"/>
                </a:cubicBezTo>
                <a:lnTo>
                  <a:pt x="1914854" y="3934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39" name="淘宝-想搞设计PPT(倒卖必究)-39">
            <a:extLst>
              <a:ext uri="{FF2B5EF4-FFF2-40B4-BE49-F238E27FC236}">
                <a16:creationId xmlns:a16="http://schemas.microsoft.com/office/drawing/2014/main" id="{667B5C51-F574-4828-ACF1-0F4D2D497967}"/>
              </a:ext>
            </a:extLst>
          </p:cNvPr>
          <p:cNvSpPr>
            <a:spLocks noChangeAspect="1"/>
          </p:cNvSpPr>
          <p:nvPr/>
        </p:nvSpPr>
        <p:spPr>
          <a:xfrm>
            <a:off x="7975834" y="2486226"/>
            <a:ext cx="306642" cy="278948"/>
          </a:xfrm>
          <a:custGeom>
            <a:avLst/>
            <a:gdLst>
              <a:gd name="connsiteX0" fmla="*/ 2429303 w 4858607"/>
              <a:gd name="connsiteY0" fmla="*/ 566170 h 4981435"/>
              <a:gd name="connsiteX1" fmla="*/ 408311 w 4858607"/>
              <a:gd name="connsiteY1" fmla="*/ 2468125 h 4981435"/>
              <a:gd name="connsiteX2" fmla="*/ 1023582 w 4858607"/>
              <a:gd name="connsiteY2" fmla="*/ 2468125 h 4981435"/>
              <a:gd name="connsiteX3" fmla="*/ 1023582 w 4858607"/>
              <a:gd name="connsiteY3" fmla="*/ 2523405 h 4981435"/>
              <a:gd name="connsiteX4" fmla="*/ 1028702 w 4858607"/>
              <a:gd name="connsiteY4" fmla="*/ 2523405 h 4981435"/>
              <a:gd name="connsiteX5" fmla="*/ 1028702 w 4858607"/>
              <a:gd name="connsiteY5" fmla="*/ 4599293 h 4981435"/>
              <a:gd name="connsiteX6" fmla="*/ 1675256 w 4858607"/>
              <a:gd name="connsiteY6" fmla="*/ 4599293 h 4981435"/>
              <a:gd name="connsiteX7" fmla="*/ 1675256 w 4858607"/>
              <a:gd name="connsiteY7" fmla="*/ 2850266 h 4981435"/>
              <a:gd name="connsiteX8" fmla="*/ 1675265 w 4858607"/>
              <a:gd name="connsiteY8" fmla="*/ 2850266 h 4981435"/>
              <a:gd name="connsiteX9" fmla="*/ 1675265 w 4858607"/>
              <a:gd name="connsiteY9" fmla="*/ 2850266 h 4981435"/>
              <a:gd name="connsiteX10" fmla="*/ 2801200 w 4858607"/>
              <a:gd name="connsiteY10" fmla="*/ 2850266 h 4981435"/>
              <a:gd name="connsiteX11" fmla="*/ 2801200 w 4858607"/>
              <a:gd name="connsiteY11" fmla="*/ 2850265 h 4981435"/>
              <a:gd name="connsiteX12" fmla="*/ 3183342 w 4858607"/>
              <a:gd name="connsiteY12" fmla="*/ 2850265 h 4981435"/>
              <a:gd name="connsiteX13" fmla="*/ 3183342 w 4858607"/>
              <a:gd name="connsiteY13" fmla="*/ 2850266 h 4981435"/>
              <a:gd name="connsiteX14" fmla="*/ 3183342 w 4858607"/>
              <a:gd name="connsiteY14" fmla="*/ 2850266 h 4981435"/>
              <a:gd name="connsiteX15" fmla="*/ 3183342 w 4858607"/>
              <a:gd name="connsiteY15" fmla="*/ 3232407 h 4981435"/>
              <a:gd name="connsiteX16" fmla="*/ 3183342 w 4858607"/>
              <a:gd name="connsiteY16" fmla="*/ 3232407 h 4981435"/>
              <a:gd name="connsiteX17" fmla="*/ 3183342 w 4858607"/>
              <a:gd name="connsiteY17" fmla="*/ 4599293 h 4981435"/>
              <a:gd name="connsiteX18" fmla="*/ 3829904 w 4858607"/>
              <a:gd name="connsiteY18" fmla="*/ 4599293 h 4981435"/>
              <a:gd name="connsiteX19" fmla="*/ 3829904 w 4858607"/>
              <a:gd name="connsiteY19" fmla="*/ 2523405 h 4981435"/>
              <a:gd name="connsiteX20" fmla="*/ 3835025 w 4858607"/>
              <a:gd name="connsiteY20" fmla="*/ 2523405 h 4981435"/>
              <a:gd name="connsiteX21" fmla="*/ 3835025 w 4858607"/>
              <a:gd name="connsiteY21" fmla="*/ 2468125 h 4981435"/>
              <a:gd name="connsiteX22" fmla="*/ 4450297 w 4858607"/>
              <a:gd name="connsiteY22" fmla="*/ 2468125 h 4981435"/>
              <a:gd name="connsiteX23" fmla="*/ 2429303 w 4858607"/>
              <a:gd name="connsiteY23" fmla="*/ 0 h 4981435"/>
              <a:gd name="connsiteX24" fmla="*/ 4858607 w 4858607"/>
              <a:gd name="connsiteY24" fmla="*/ 2286215 h 4981435"/>
              <a:gd name="connsiteX25" fmla="*/ 4858607 w 4858607"/>
              <a:gd name="connsiteY25" fmla="*/ 2468125 h 4981435"/>
              <a:gd name="connsiteX26" fmla="*/ 4858607 w 4858607"/>
              <a:gd name="connsiteY26" fmla="*/ 2468125 h 4981435"/>
              <a:gd name="connsiteX27" fmla="*/ 4858607 w 4858607"/>
              <a:gd name="connsiteY27" fmla="*/ 2850266 h 4981435"/>
              <a:gd name="connsiteX28" fmla="*/ 4858607 w 4858607"/>
              <a:gd name="connsiteY28" fmla="*/ 2850266 h 4981435"/>
              <a:gd name="connsiteX29" fmla="*/ 4858607 w 4858607"/>
              <a:gd name="connsiteY29" fmla="*/ 2852385 h 4981435"/>
              <a:gd name="connsiteX30" fmla="*/ 4856355 w 4858607"/>
              <a:gd name="connsiteY30" fmla="*/ 2850266 h 4981435"/>
              <a:gd name="connsiteX31" fmla="*/ 4212045 w 4858607"/>
              <a:gd name="connsiteY31" fmla="*/ 2850266 h 4981435"/>
              <a:gd name="connsiteX32" fmla="*/ 4212045 w 4858607"/>
              <a:gd name="connsiteY32" fmla="*/ 4981434 h 4981435"/>
              <a:gd name="connsiteX33" fmla="*/ 4088357 w 4858607"/>
              <a:gd name="connsiteY33" fmla="*/ 4981434 h 4981435"/>
              <a:gd name="connsiteX34" fmla="*/ 3829904 w 4858607"/>
              <a:gd name="connsiteY34" fmla="*/ 4981434 h 4981435"/>
              <a:gd name="connsiteX35" fmla="*/ 2924889 w 4858607"/>
              <a:gd name="connsiteY35" fmla="*/ 4981434 h 4981435"/>
              <a:gd name="connsiteX36" fmla="*/ 2924889 w 4858607"/>
              <a:gd name="connsiteY36" fmla="*/ 4981434 h 4981435"/>
              <a:gd name="connsiteX37" fmla="*/ 2801200 w 4858607"/>
              <a:gd name="connsiteY37" fmla="*/ 4981434 h 4981435"/>
              <a:gd name="connsiteX38" fmla="*/ 2801200 w 4858607"/>
              <a:gd name="connsiteY38" fmla="*/ 3232407 h 4981435"/>
              <a:gd name="connsiteX39" fmla="*/ 2057397 w 4858607"/>
              <a:gd name="connsiteY39" fmla="*/ 3232407 h 4981435"/>
              <a:gd name="connsiteX40" fmla="*/ 2057397 w 4858607"/>
              <a:gd name="connsiteY40" fmla="*/ 4981435 h 4981435"/>
              <a:gd name="connsiteX41" fmla="*/ 1675256 w 4858607"/>
              <a:gd name="connsiteY41" fmla="*/ 4981435 h 4981435"/>
              <a:gd name="connsiteX42" fmla="*/ 1675256 w 4858607"/>
              <a:gd name="connsiteY42" fmla="*/ 4981434 h 4981435"/>
              <a:gd name="connsiteX43" fmla="*/ 1028702 w 4858607"/>
              <a:gd name="connsiteY43" fmla="*/ 4981434 h 4981435"/>
              <a:gd name="connsiteX44" fmla="*/ 733573 w 4858607"/>
              <a:gd name="connsiteY44" fmla="*/ 4981434 h 4981435"/>
              <a:gd name="connsiteX45" fmla="*/ 646561 w 4858607"/>
              <a:gd name="connsiteY45" fmla="*/ 4981434 h 4981435"/>
              <a:gd name="connsiteX46" fmla="*/ 646561 w 4858607"/>
              <a:gd name="connsiteY46" fmla="*/ 2850266 h 4981435"/>
              <a:gd name="connsiteX47" fmla="*/ 2253 w 4858607"/>
              <a:gd name="connsiteY47" fmla="*/ 2850266 h 4981435"/>
              <a:gd name="connsiteX48" fmla="*/ 0 w 4858607"/>
              <a:gd name="connsiteY48" fmla="*/ 2852385 h 4981435"/>
              <a:gd name="connsiteX49" fmla="*/ 0 w 4858607"/>
              <a:gd name="connsiteY49" fmla="*/ 2850266 h 4981435"/>
              <a:gd name="connsiteX50" fmla="*/ 0 w 4858607"/>
              <a:gd name="connsiteY50" fmla="*/ 2850266 h 4981435"/>
              <a:gd name="connsiteX51" fmla="*/ 0 w 4858607"/>
              <a:gd name="connsiteY51" fmla="*/ 2468125 h 4981435"/>
              <a:gd name="connsiteX52" fmla="*/ 0 w 4858607"/>
              <a:gd name="connsiteY52" fmla="*/ 2468125 h 4981435"/>
              <a:gd name="connsiteX53" fmla="*/ 0 w 4858607"/>
              <a:gd name="connsiteY53" fmla="*/ 2286215 h 498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4858607" h="4981435">
                <a:moveTo>
                  <a:pt x="2429303" y="566170"/>
                </a:moveTo>
                <a:lnTo>
                  <a:pt x="408311" y="2468125"/>
                </a:lnTo>
                <a:lnTo>
                  <a:pt x="1023582" y="2468125"/>
                </a:lnTo>
                <a:lnTo>
                  <a:pt x="1023582" y="2523405"/>
                </a:lnTo>
                <a:lnTo>
                  <a:pt x="1028702" y="2523405"/>
                </a:lnTo>
                <a:lnTo>
                  <a:pt x="1028702" y="4599293"/>
                </a:lnTo>
                <a:lnTo>
                  <a:pt x="1675256" y="4599293"/>
                </a:lnTo>
                <a:lnTo>
                  <a:pt x="1675256" y="2850266"/>
                </a:lnTo>
                <a:lnTo>
                  <a:pt x="1675265" y="2850266"/>
                </a:lnTo>
                <a:lnTo>
                  <a:pt x="1675265" y="2850266"/>
                </a:lnTo>
                <a:lnTo>
                  <a:pt x="2801200" y="2850266"/>
                </a:lnTo>
                <a:lnTo>
                  <a:pt x="2801200" y="2850265"/>
                </a:lnTo>
                <a:lnTo>
                  <a:pt x="3183342" y="2850265"/>
                </a:lnTo>
                <a:lnTo>
                  <a:pt x="3183342" y="2850266"/>
                </a:lnTo>
                <a:lnTo>
                  <a:pt x="3183342" y="2850266"/>
                </a:lnTo>
                <a:lnTo>
                  <a:pt x="3183342" y="3232407"/>
                </a:lnTo>
                <a:lnTo>
                  <a:pt x="3183342" y="3232407"/>
                </a:lnTo>
                <a:lnTo>
                  <a:pt x="3183342" y="4599293"/>
                </a:lnTo>
                <a:lnTo>
                  <a:pt x="3829904" y="4599293"/>
                </a:lnTo>
                <a:lnTo>
                  <a:pt x="3829904" y="2523405"/>
                </a:lnTo>
                <a:lnTo>
                  <a:pt x="3835025" y="2523405"/>
                </a:lnTo>
                <a:lnTo>
                  <a:pt x="3835025" y="2468125"/>
                </a:lnTo>
                <a:lnTo>
                  <a:pt x="4450297" y="2468125"/>
                </a:lnTo>
                <a:close/>
                <a:moveTo>
                  <a:pt x="2429303" y="0"/>
                </a:moveTo>
                <a:lnTo>
                  <a:pt x="4858607" y="2286215"/>
                </a:lnTo>
                <a:lnTo>
                  <a:pt x="4858607" y="2468125"/>
                </a:lnTo>
                <a:lnTo>
                  <a:pt x="4858607" y="2468125"/>
                </a:lnTo>
                <a:lnTo>
                  <a:pt x="4858607" y="2850266"/>
                </a:lnTo>
                <a:lnTo>
                  <a:pt x="4858607" y="2850266"/>
                </a:lnTo>
                <a:lnTo>
                  <a:pt x="4858607" y="2852385"/>
                </a:lnTo>
                <a:lnTo>
                  <a:pt x="4856355" y="2850266"/>
                </a:lnTo>
                <a:lnTo>
                  <a:pt x="4212045" y="2850266"/>
                </a:lnTo>
                <a:lnTo>
                  <a:pt x="4212045" y="4981434"/>
                </a:lnTo>
                <a:lnTo>
                  <a:pt x="4088357" y="4981434"/>
                </a:lnTo>
                <a:lnTo>
                  <a:pt x="3829904" y="4981434"/>
                </a:lnTo>
                <a:lnTo>
                  <a:pt x="2924889" y="4981434"/>
                </a:lnTo>
                <a:lnTo>
                  <a:pt x="2924889" y="4981434"/>
                </a:lnTo>
                <a:lnTo>
                  <a:pt x="2801200" y="4981434"/>
                </a:lnTo>
                <a:lnTo>
                  <a:pt x="2801200" y="3232407"/>
                </a:lnTo>
                <a:lnTo>
                  <a:pt x="2057397" y="3232407"/>
                </a:lnTo>
                <a:lnTo>
                  <a:pt x="2057397" y="4981435"/>
                </a:lnTo>
                <a:lnTo>
                  <a:pt x="1675256" y="4981435"/>
                </a:lnTo>
                <a:lnTo>
                  <a:pt x="1675256" y="4981434"/>
                </a:lnTo>
                <a:lnTo>
                  <a:pt x="1028702" y="4981434"/>
                </a:lnTo>
                <a:lnTo>
                  <a:pt x="733573" y="4981434"/>
                </a:lnTo>
                <a:lnTo>
                  <a:pt x="646561" y="4981434"/>
                </a:lnTo>
                <a:lnTo>
                  <a:pt x="646561" y="2850266"/>
                </a:lnTo>
                <a:lnTo>
                  <a:pt x="2253" y="2850266"/>
                </a:lnTo>
                <a:lnTo>
                  <a:pt x="0" y="2852385"/>
                </a:lnTo>
                <a:lnTo>
                  <a:pt x="0" y="2850266"/>
                </a:lnTo>
                <a:lnTo>
                  <a:pt x="0" y="2850266"/>
                </a:lnTo>
                <a:lnTo>
                  <a:pt x="0" y="2468125"/>
                </a:lnTo>
                <a:lnTo>
                  <a:pt x="0" y="2468125"/>
                </a:lnTo>
                <a:lnTo>
                  <a:pt x="0" y="22862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42" name="淘宝-想搞设计PPT(倒卖必究)-42">
            <a:extLst>
              <a:ext uri="{FF2B5EF4-FFF2-40B4-BE49-F238E27FC236}">
                <a16:creationId xmlns:a16="http://schemas.microsoft.com/office/drawing/2014/main" id="{E96825FA-EEF8-40AD-B254-84D7C90023AF}"/>
              </a:ext>
            </a:extLst>
          </p:cNvPr>
          <p:cNvSpPr txBox="1"/>
          <p:nvPr/>
        </p:nvSpPr>
        <p:spPr>
          <a:xfrm>
            <a:off x="1694878" y="4215297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43" name="淘宝-想搞设计PPT(倒卖必究)-43">
            <a:extLst>
              <a:ext uri="{FF2B5EF4-FFF2-40B4-BE49-F238E27FC236}">
                <a16:creationId xmlns:a16="http://schemas.microsoft.com/office/drawing/2014/main" id="{501B3657-ADFF-44BD-B60D-1C0D74AD9C8B}"/>
              </a:ext>
            </a:extLst>
          </p:cNvPr>
          <p:cNvSpPr txBox="1"/>
          <p:nvPr/>
        </p:nvSpPr>
        <p:spPr>
          <a:xfrm>
            <a:off x="1822524" y="1068672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44" name="淘宝-想搞设计PPT(倒卖必究)-44">
            <a:extLst>
              <a:ext uri="{FF2B5EF4-FFF2-40B4-BE49-F238E27FC236}">
                <a16:creationId xmlns:a16="http://schemas.microsoft.com/office/drawing/2014/main" id="{4F9B8A32-0054-44B7-AF21-9A338303D015}"/>
              </a:ext>
            </a:extLst>
          </p:cNvPr>
          <p:cNvSpPr txBox="1"/>
          <p:nvPr/>
        </p:nvSpPr>
        <p:spPr>
          <a:xfrm>
            <a:off x="5338392" y="4216512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45" name="淘宝-想搞设计PPT(倒卖必究)-45">
            <a:extLst>
              <a:ext uri="{FF2B5EF4-FFF2-40B4-BE49-F238E27FC236}">
                <a16:creationId xmlns:a16="http://schemas.microsoft.com/office/drawing/2014/main" id="{40ADF8ED-4277-4EFD-A692-A4CE632280AD}"/>
              </a:ext>
            </a:extLst>
          </p:cNvPr>
          <p:cNvSpPr txBox="1"/>
          <p:nvPr/>
        </p:nvSpPr>
        <p:spPr>
          <a:xfrm>
            <a:off x="117674" y="3314054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46" name="淘宝-想搞设计PPT(倒卖必究)-46">
            <a:extLst>
              <a:ext uri="{FF2B5EF4-FFF2-40B4-BE49-F238E27FC236}">
                <a16:creationId xmlns:a16="http://schemas.microsoft.com/office/drawing/2014/main" id="{391A4703-993C-4DF0-9501-918FEB8E1BD2}"/>
              </a:ext>
            </a:extLst>
          </p:cNvPr>
          <p:cNvSpPr txBox="1"/>
          <p:nvPr/>
        </p:nvSpPr>
        <p:spPr>
          <a:xfrm>
            <a:off x="5341872" y="1148206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BE29BBC-64D1-2783-6CF9-40D9682819C6}"/>
              </a:ext>
            </a:extLst>
          </p:cNvPr>
          <p:cNvGrpSpPr/>
          <p:nvPr/>
        </p:nvGrpSpPr>
        <p:grpSpPr>
          <a:xfrm>
            <a:off x="0" y="109863"/>
            <a:ext cx="9144000" cy="594000"/>
            <a:chOff x="0" y="109863"/>
            <a:chExt cx="9144000" cy="594000"/>
          </a:xfrm>
        </p:grpSpPr>
        <p:sp>
          <p:nvSpPr>
            <p:cNvPr id="6" name="淘宝-想搞设计PPT(倒卖必究)-6">
              <a:extLst>
                <a:ext uri="{FF2B5EF4-FFF2-40B4-BE49-F238E27FC236}">
                  <a16:creationId xmlns:a16="http://schemas.microsoft.com/office/drawing/2014/main" id="{1A1098C7-1266-8F13-044F-9544627B9251}"/>
                </a:ext>
              </a:extLst>
            </p:cNvPr>
            <p:cNvSpPr/>
            <p:nvPr/>
          </p:nvSpPr>
          <p:spPr>
            <a:xfrm>
              <a:off x="0" y="109863"/>
              <a:ext cx="9144000" cy="594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cxnSp>
          <p:nvCxnSpPr>
            <p:cNvPr id="7" name="淘宝-想搞设计PPT(倒卖必究)-7">
              <a:extLst>
                <a:ext uri="{FF2B5EF4-FFF2-40B4-BE49-F238E27FC236}">
                  <a16:creationId xmlns:a16="http://schemas.microsoft.com/office/drawing/2014/main" id="{1C449C7E-716E-5620-C9F1-2322BA5FA48E}"/>
                </a:ext>
              </a:extLst>
            </p:cNvPr>
            <p:cNvCxnSpPr>
              <a:cxnSpLocks/>
            </p:cNvCxnSpPr>
            <p:nvPr/>
          </p:nvCxnSpPr>
          <p:spPr>
            <a:xfrm>
              <a:off x="2297612" y="270494"/>
              <a:ext cx="0" cy="216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淘宝-想搞设计PPT(倒卖必究)-8">
              <a:extLst>
                <a:ext uri="{FF2B5EF4-FFF2-40B4-BE49-F238E27FC236}">
                  <a16:creationId xmlns:a16="http://schemas.microsoft.com/office/drawing/2014/main" id="{5B82A2FB-0572-09BC-A9EC-5AD08846C0DD}"/>
                </a:ext>
              </a:extLst>
            </p:cNvPr>
            <p:cNvSpPr txBox="1"/>
            <p:nvPr/>
          </p:nvSpPr>
          <p:spPr>
            <a:xfrm>
              <a:off x="989813" y="189195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绪论背景</a:t>
              </a:r>
            </a:p>
          </p:txBody>
        </p:sp>
        <p:sp>
          <p:nvSpPr>
            <p:cNvPr id="14" name="淘宝-想搞设计PPT(倒卖必究)-14">
              <a:extLst>
                <a:ext uri="{FF2B5EF4-FFF2-40B4-BE49-F238E27FC236}">
                  <a16:creationId xmlns:a16="http://schemas.microsoft.com/office/drawing/2014/main" id="{F26932CC-86EC-B590-C775-94D3ED76982C}"/>
                </a:ext>
              </a:extLst>
            </p:cNvPr>
            <p:cNvSpPr txBox="1"/>
            <p:nvPr/>
          </p:nvSpPr>
          <p:spPr>
            <a:xfrm>
              <a:off x="2446119" y="189195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rgbClr val="0A3C69"/>
                  </a:solidFill>
                </a:rPr>
                <a:t>研究思路</a:t>
              </a:r>
            </a:p>
          </p:txBody>
        </p:sp>
        <p:cxnSp>
          <p:nvCxnSpPr>
            <p:cNvPr id="15" name="淘宝-想搞设计PPT(倒卖必究)-15">
              <a:extLst>
                <a:ext uri="{FF2B5EF4-FFF2-40B4-BE49-F238E27FC236}">
                  <a16:creationId xmlns:a16="http://schemas.microsoft.com/office/drawing/2014/main" id="{7B3508E7-A602-02A2-21B1-2F46302E90FE}"/>
                </a:ext>
              </a:extLst>
            </p:cNvPr>
            <p:cNvCxnSpPr>
              <a:cxnSpLocks/>
            </p:cNvCxnSpPr>
            <p:nvPr/>
          </p:nvCxnSpPr>
          <p:spPr>
            <a:xfrm>
              <a:off x="841306" y="270494"/>
              <a:ext cx="0" cy="216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淘宝-想搞设计PPT(倒卖必究)-18">
              <a:extLst>
                <a:ext uri="{FF2B5EF4-FFF2-40B4-BE49-F238E27FC236}">
                  <a16:creationId xmlns:a16="http://schemas.microsoft.com/office/drawing/2014/main" id="{EB726321-5DAC-FB93-F7EE-3F930AB5671B}"/>
                </a:ext>
              </a:extLst>
            </p:cNvPr>
            <p:cNvSpPr txBox="1"/>
            <p:nvPr/>
          </p:nvSpPr>
          <p:spPr>
            <a:xfrm>
              <a:off x="4060035" y="189195"/>
              <a:ext cx="8694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研究成果</a:t>
              </a:r>
            </a:p>
          </p:txBody>
        </p:sp>
        <p:cxnSp>
          <p:nvCxnSpPr>
            <p:cNvPr id="22" name="淘宝-想搞设计PPT(倒卖必究)-22">
              <a:extLst>
                <a:ext uri="{FF2B5EF4-FFF2-40B4-BE49-F238E27FC236}">
                  <a16:creationId xmlns:a16="http://schemas.microsoft.com/office/drawing/2014/main" id="{7D584933-6FF2-E7C2-BCF9-FE687C1568AA}"/>
                </a:ext>
              </a:extLst>
            </p:cNvPr>
            <p:cNvCxnSpPr>
              <a:cxnSpLocks/>
            </p:cNvCxnSpPr>
            <p:nvPr/>
          </p:nvCxnSpPr>
          <p:spPr>
            <a:xfrm>
              <a:off x="3753917" y="270494"/>
              <a:ext cx="0" cy="216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淘宝-想搞设计PPT(倒卖必究)-23">
              <a:extLst>
                <a:ext uri="{FF2B5EF4-FFF2-40B4-BE49-F238E27FC236}">
                  <a16:creationId xmlns:a16="http://schemas.microsoft.com/office/drawing/2014/main" id="{29248339-75EF-3A2D-0487-8911C58089F0}"/>
                </a:ext>
              </a:extLst>
            </p:cNvPr>
            <p:cNvSpPr txBox="1"/>
            <p:nvPr/>
          </p:nvSpPr>
          <p:spPr>
            <a:xfrm>
              <a:off x="5503640" y="239995"/>
              <a:ext cx="1385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endParaRPr lang="zh-CN" altLang="en-US" b="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cxnSp>
          <p:nvCxnSpPr>
            <p:cNvPr id="24" name="淘宝-想搞设计PPT(倒卖必究)-24">
              <a:extLst>
                <a:ext uri="{FF2B5EF4-FFF2-40B4-BE49-F238E27FC236}">
                  <a16:creationId xmlns:a16="http://schemas.microsoft.com/office/drawing/2014/main" id="{ABEED979-F319-E757-E281-6DB455833890}"/>
                </a:ext>
              </a:extLst>
            </p:cNvPr>
            <p:cNvCxnSpPr>
              <a:cxnSpLocks/>
            </p:cNvCxnSpPr>
            <p:nvPr/>
          </p:nvCxnSpPr>
          <p:spPr>
            <a:xfrm>
              <a:off x="5210222" y="270494"/>
              <a:ext cx="0" cy="216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淘宝-想搞设计PPT(倒卖必究)-25">
              <a:extLst>
                <a:ext uri="{FF2B5EF4-FFF2-40B4-BE49-F238E27FC236}">
                  <a16:creationId xmlns:a16="http://schemas.microsoft.com/office/drawing/2014/main" id="{C3CE9E02-F1E1-3288-0B8A-3F58241EEEE6}"/>
                </a:ext>
              </a:extLst>
            </p:cNvPr>
            <p:cNvSpPr txBox="1"/>
            <p:nvPr/>
          </p:nvSpPr>
          <p:spPr>
            <a:xfrm>
              <a:off x="5490162" y="201895"/>
              <a:ext cx="8694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pc="100" dirty="0">
                  <a:solidFill>
                    <a:schemeClr val="bg1">
                      <a:lumMod val="65000"/>
                    </a:schemeClr>
                  </a:solidFill>
                </a:rPr>
                <a:t>论文总结</a:t>
              </a:r>
            </a:p>
          </p:txBody>
        </p:sp>
        <p:pic>
          <p:nvPicPr>
            <p:cNvPr id="82" name="Picture 81" descr="华中科技大学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0993" y="201895"/>
              <a:ext cx="1508891" cy="331416"/>
            </a:xfrm>
            <a:prstGeom prst="rect">
              <a:avLst/>
            </a:prstGeom>
          </p:spPr>
        </p:pic>
        <p:cxnSp>
          <p:nvCxnSpPr>
            <p:cNvPr id="27" name="淘宝-想搞设计PPT(倒卖必究)-27">
              <a:extLst>
                <a:ext uri="{FF2B5EF4-FFF2-40B4-BE49-F238E27FC236}">
                  <a16:creationId xmlns:a16="http://schemas.microsoft.com/office/drawing/2014/main" id="{3C047F9A-C8EF-5942-2F8C-032F7023D996}"/>
                </a:ext>
              </a:extLst>
            </p:cNvPr>
            <p:cNvCxnSpPr>
              <a:cxnSpLocks/>
            </p:cNvCxnSpPr>
            <p:nvPr/>
          </p:nvCxnSpPr>
          <p:spPr>
            <a:xfrm>
              <a:off x="6612263" y="270494"/>
              <a:ext cx="0" cy="216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35400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2000">
        <p15:prstTrans prst="pageCurlDouble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1" grpId="0" bldLvl="0" animBg="1"/>
      <p:bldP spid="13" grpId="0" bldLvl="0" animBg="1"/>
      <p:bldP spid="17" grpId="0" bldLvl="0" animBg="1"/>
      <p:bldP spid="19" grpId="0"/>
      <p:bldP spid="20" grpId="0"/>
      <p:bldP spid="21" grpId="0"/>
      <p:bldP spid="42" grpId="0"/>
      <p:bldP spid="43" grpId="0"/>
      <p:bldP spid="44" grpId="0"/>
      <p:bldP spid="45" grpId="0"/>
      <p:bldP spid="4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淘宝-想搞设计PPT(倒卖必究)-2">
            <a:extLst>
              <a:ext uri="{FF2B5EF4-FFF2-40B4-BE49-F238E27FC236}">
                <a16:creationId xmlns:a16="http://schemas.microsoft.com/office/drawing/2014/main" id="{411B9251-F3CF-4E8C-8B17-B2B25209CA27}"/>
              </a:ext>
            </a:extLst>
          </p:cNvPr>
          <p:cNvSpPr/>
          <p:nvPr/>
        </p:nvSpPr>
        <p:spPr>
          <a:xfrm>
            <a:off x="0" y="0"/>
            <a:ext cx="2928395" cy="5219700"/>
          </a:xfrm>
          <a:prstGeom prst="rect">
            <a:avLst/>
          </a:prstGeom>
          <a:solidFill>
            <a:srgbClr val="2568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淘宝-想搞设计PPT(倒卖必究)-3">
            <a:extLst>
              <a:ext uri="{FF2B5EF4-FFF2-40B4-BE49-F238E27FC236}">
                <a16:creationId xmlns:a16="http://schemas.microsoft.com/office/drawing/2014/main" id="{8AA0FFC1-AD3C-48D8-A1D5-FB85C406ED9E}"/>
              </a:ext>
            </a:extLst>
          </p:cNvPr>
          <p:cNvSpPr/>
          <p:nvPr/>
        </p:nvSpPr>
        <p:spPr>
          <a:xfrm>
            <a:off x="630820" y="1182878"/>
            <a:ext cx="1666754" cy="210659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淘宝-想搞设计PPT(倒卖必究)-4">
            <a:extLst>
              <a:ext uri="{FF2B5EF4-FFF2-40B4-BE49-F238E27FC236}">
                <a16:creationId xmlns:a16="http://schemas.microsoft.com/office/drawing/2014/main" id="{3241E23C-E673-4F5A-8ABA-A7E643DF4758}"/>
              </a:ext>
            </a:extLst>
          </p:cNvPr>
          <p:cNvSpPr txBox="1"/>
          <p:nvPr/>
        </p:nvSpPr>
        <p:spPr>
          <a:xfrm>
            <a:off x="718103" y="1405176"/>
            <a:ext cx="16433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  <a:latin typeface="Broadway" panose="04040905080B02020502" pitchFamily="82" charset="0"/>
                <a:ea typeface="微软雅黑" panose="020B0503020204020204" pitchFamily="34" charset="-122"/>
              </a:rPr>
              <a:t>03</a:t>
            </a:r>
            <a:endParaRPr lang="zh-CN" altLang="en-US" sz="8800" dirty="0">
              <a:solidFill>
                <a:schemeClr val="bg1"/>
              </a:solidFill>
              <a:latin typeface="Broadway" panose="04040905080B02020502" pitchFamily="82" charset="0"/>
              <a:ea typeface="微软雅黑" panose="020B0503020204020204" pitchFamily="34" charset="-122"/>
            </a:endParaRPr>
          </a:p>
        </p:txBody>
      </p:sp>
      <p:sp>
        <p:nvSpPr>
          <p:cNvPr id="6" name="淘宝-想搞设计PPT(倒卖必究)-6">
            <a:extLst>
              <a:ext uri="{FF2B5EF4-FFF2-40B4-BE49-F238E27FC236}">
                <a16:creationId xmlns:a16="http://schemas.microsoft.com/office/drawing/2014/main" id="{32D12F2C-4C62-46DB-9629-8E784F72AB7E}"/>
              </a:ext>
            </a:extLst>
          </p:cNvPr>
          <p:cNvSpPr txBox="1"/>
          <p:nvPr/>
        </p:nvSpPr>
        <p:spPr>
          <a:xfrm>
            <a:off x="4033512" y="171295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答辩内容</a:t>
            </a:r>
          </a:p>
        </p:txBody>
      </p:sp>
      <p:cxnSp>
        <p:nvCxnSpPr>
          <p:cNvPr id="8" name="淘宝-想搞设计PPT(倒卖必究)-8">
            <a:extLst>
              <a:ext uri="{FF2B5EF4-FFF2-40B4-BE49-F238E27FC236}">
                <a16:creationId xmlns:a16="http://schemas.microsoft.com/office/drawing/2014/main" id="{96EE5C9A-F9C2-47FC-BB4A-30BC01CE122B}"/>
              </a:ext>
            </a:extLst>
          </p:cNvPr>
          <p:cNvCxnSpPr/>
          <p:nvPr/>
        </p:nvCxnSpPr>
        <p:spPr>
          <a:xfrm>
            <a:off x="3252721" y="2332057"/>
            <a:ext cx="5567423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淘宝-想搞设计PPT(倒卖必究)-9">
            <a:extLst>
              <a:ext uri="{FF2B5EF4-FFF2-40B4-BE49-F238E27FC236}">
                <a16:creationId xmlns:a16="http://schemas.microsoft.com/office/drawing/2014/main" id="{30638060-7211-4EFF-B65D-0A4B00289A9B}"/>
              </a:ext>
            </a:extLst>
          </p:cNvPr>
          <p:cNvSpPr txBox="1"/>
          <p:nvPr/>
        </p:nvSpPr>
        <p:spPr>
          <a:xfrm>
            <a:off x="3252722" y="2609850"/>
            <a:ext cx="5428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0" name="淘宝-想搞设计PPT(倒卖必究)-10">
            <a:extLst>
              <a:ext uri="{FF2B5EF4-FFF2-40B4-BE49-F238E27FC236}">
                <a16:creationId xmlns:a16="http://schemas.microsoft.com/office/drawing/2014/main" id="{4B8AA000-5372-4CA0-A27F-8F928702488A}"/>
              </a:ext>
            </a:extLst>
          </p:cNvPr>
          <p:cNvSpPr txBox="1"/>
          <p:nvPr/>
        </p:nvSpPr>
        <p:spPr>
          <a:xfrm>
            <a:off x="3252722" y="2856071"/>
            <a:ext cx="5428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1" name="淘宝-想搞设计PPT(倒卖必究)-11">
            <a:extLst>
              <a:ext uri="{FF2B5EF4-FFF2-40B4-BE49-F238E27FC236}">
                <a16:creationId xmlns:a16="http://schemas.microsoft.com/office/drawing/2014/main" id="{12C967A7-E077-43CF-A410-ED246B88637C}"/>
              </a:ext>
            </a:extLst>
          </p:cNvPr>
          <p:cNvSpPr txBox="1"/>
          <p:nvPr/>
        </p:nvSpPr>
        <p:spPr>
          <a:xfrm>
            <a:off x="3252722" y="3102292"/>
            <a:ext cx="5428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pic>
        <p:nvPicPr>
          <p:cNvPr id="49" name="Picture 48" descr="华中科技大学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90" y="4127658"/>
            <a:ext cx="2451791" cy="53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794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2000">
        <p15:prstTrans prst="pageCurlDouble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9">
            <a:extLst>
              <a:ext uri="{FF2B5EF4-FFF2-40B4-BE49-F238E27FC236}">
                <a16:creationId xmlns:a16="http://schemas.microsoft.com/office/drawing/2014/main" id="{9DC4E07E-F9CC-46C4-9CBD-E5286DBC395B}"/>
              </a:ext>
            </a:extLst>
          </p:cNvPr>
          <p:cNvGrpSpPr>
            <a:grpSpLocks/>
          </p:cNvGrpSpPr>
          <p:nvPr/>
        </p:nvGrpSpPr>
        <p:grpSpPr bwMode="auto">
          <a:xfrm>
            <a:off x="796882" y="3154862"/>
            <a:ext cx="7214574" cy="1351390"/>
            <a:chOff x="1519" y="2477"/>
            <a:chExt cx="2177" cy="817"/>
          </a:xfrm>
        </p:grpSpPr>
        <p:sp>
          <p:nvSpPr>
            <p:cNvPr id="16" name="淘宝-想搞设计PPT(倒卖必究)-16">
              <a:extLst>
                <a:ext uri="{FF2B5EF4-FFF2-40B4-BE49-F238E27FC236}">
                  <a16:creationId xmlns:a16="http://schemas.microsoft.com/office/drawing/2014/main" id="{FFB581B6-D2A0-45DE-9C4E-9211019204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5" y="2886"/>
              <a:ext cx="726" cy="408"/>
            </a:xfrm>
            <a:custGeom>
              <a:avLst/>
              <a:gdLst>
                <a:gd name="T0" fmla="*/ 0 w 726"/>
                <a:gd name="T1" fmla="*/ 408 h 408"/>
                <a:gd name="T2" fmla="*/ 0 w 726"/>
                <a:gd name="T3" fmla="*/ 0 h 408"/>
                <a:gd name="T4" fmla="*/ 726 w 726"/>
                <a:gd name="T5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6" h="408">
                  <a:moveTo>
                    <a:pt x="0" y="408"/>
                  </a:moveTo>
                  <a:lnTo>
                    <a:pt x="0" y="0"/>
                  </a:lnTo>
                  <a:lnTo>
                    <a:pt x="726" y="0"/>
                  </a:lnTo>
                </a:path>
              </a:pathLst>
            </a:custGeom>
            <a:noFill/>
            <a:ln w="19050" cap="flat" cmpd="sng">
              <a:solidFill>
                <a:srgbClr val="646D7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z="3200" b="1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7" name="淘宝-想搞设计PPT(倒卖必究)-17">
              <a:extLst>
                <a:ext uri="{FF2B5EF4-FFF2-40B4-BE49-F238E27FC236}">
                  <a16:creationId xmlns:a16="http://schemas.microsoft.com/office/drawing/2014/main" id="{57E6061C-6BF4-48CF-A697-B4143A980C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0" y="2477"/>
              <a:ext cx="726" cy="408"/>
            </a:xfrm>
            <a:custGeom>
              <a:avLst/>
              <a:gdLst>
                <a:gd name="T0" fmla="*/ 0 w 726"/>
                <a:gd name="T1" fmla="*/ 408 h 408"/>
                <a:gd name="T2" fmla="*/ 0 w 726"/>
                <a:gd name="T3" fmla="*/ 0 h 408"/>
                <a:gd name="T4" fmla="*/ 726 w 726"/>
                <a:gd name="T5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6" h="408">
                  <a:moveTo>
                    <a:pt x="0" y="408"/>
                  </a:moveTo>
                  <a:lnTo>
                    <a:pt x="0" y="0"/>
                  </a:lnTo>
                  <a:lnTo>
                    <a:pt x="726" y="0"/>
                  </a:lnTo>
                </a:path>
              </a:pathLst>
            </a:custGeom>
            <a:noFill/>
            <a:ln w="19050" cap="flat" cmpd="sng">
              <a:solidFill>
                <a:srgbClr val="646D7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z="3200" b="1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8" name="淘宝-想搞设计PPT(倒卖必究)-18">
              <a:extLst>
                <a:ext uri="{FF2B5EF4-FFF2-40B4-BE49-F238E27FC236}">
                  <a16:creationId xmlns:a16="http://schemas.microsoft.com/office/drawing/2014/main" id="{B6A408EE-6041-4BA1-8233-963D505933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19" y="3294"/>
              <a:ext cx="726" cy="0"/>
            </a:xfrm>
            <a:prstGeom prst="line">
              <a:avLst/>
            </a:prstGeom>
            <a:noFill/>
            <a:ln w="19050">
              <a:solidFill>
                <a:srgbClr val="646D7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z="3200" b="1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</p:grpSp>
      <p:sp>
        <p:nvSpPr>
          <p:cNvPr id="19" name="淘宝-想搞设计PPT(倒卖必究)-19">
            <a:extLst>
              <a:ext uri="{FF2B5EF4-FFF2-40B4-BE49-F238E27FC236}">
                <a16:creationId xmlns:a16="http://schemas.microsoft.com/office/drawing/2014/main" id="{A1D1F86D-9BB3-4E25-B6C4-026A0EFFFEB7}"/>
              </a:ext>
            </a:extLst>
          </p:cNvPr>
          <p:cNvSpPr/>
          <p:nvPr/>
        </p:nvSpPr>
        <p:spPr>
          <a:xfrm>
            <a:off x="796882" y="2144283"/>
            <a:ext cx="2259744" cy="2259744"/>
          </a:xfrm>
          <a:prstGeom prst="rect">
            <a:avLst/>
          </a:prstGeom>
          <a:solidFill>
            <a:schemeClr val="bg1"/>
          </a:solidFill>
          <a:ln w="28575">
            <a:solidFill>
              <a:srgbClr val="646D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淘宝-想搞设计PPT(倒卖必究)-24">
            <a:extLst>
              <a:ext uri="{FF2B5EF4-FFF2-40B4-BE49-F238E27FC236}">
                <a16:creationId xmlns:a16="http://schemas.microsoft.com/office/drawing/2014/main" id="{DC7BF5EA-B721-449B-969E-982E5AA1A1CB}"/>
              </a:ext>
            </a:extLst>
          </p:cNvPr>
          <p:cNvSpPr/>
          <p:nvPr/>
        </p:nvSpPr>
        <p:spPr>
          <a:xfrm>
            <a:off x="3199530" y="1520528"/>
            <a:ext cx="2259744" cy="2259744"/>
          </a:xfrm>
          <a:prstGeom prst="rect">
            <a:avLst/>
          </a:prstGeom>
          <a:noFill/>
          <a:ln w="19050">
            <a:solidFill>
              <a:srgbClr val="646D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淘宝-想搞设计PPT(倒卖必究)-25">
            <a:extLst>
              <a:ext uri="{FF2B5EF4-FFF2-40B4-BE49-F238E27FC236}">
                <a16:creationId xmlns:a16="http://schemas.microsoft.com/office/drawing/2014/main" id="{63D3A6E1-96F5-4CD3-819B-7017CE996689}"/>
              </a:ext>
            </a:extLst>
          </p:cNvPr>
          <p:cNvSpPr/>
          <p:nvPr/>
        </p:nvSpPr>
        <p:spPr>
          <a:xfrm>
            <a:off x="5608808" y="842139"/>
            <a:ext cx="2296701" cy="2259744"/>
          </a:xfrm>
          <a:prstGeom prst="rect">
            <a:avLst/>
          </a:prstGeom>
          <a:noFill/>
          <a:ln w="19050">
            <a:solidFill>
              <a:srgbClr val="646D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淘宝-想搞设计PPT(倒卖必究)-26">
            <a:extLst>
              <a:ext uri="{FF2B5EF4-FFF2-40B4-BE49-F238E27FC236}">
                <a16:creationId xmlns:a16="http://schemas.microsoft.com/office/drawing/2014/main" id="{136ADA2F-5F53-4C0A-978C-BE76F7840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9626" y="4692539"/>
            <a:ext cx="1254256" cy="20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淘宝-想搞设计PPT(倒卖必究)-27">
            <a:extLst>
              <a:ext uri="{FF2B5EF4-FFF2-40B4-BE49-F238E27FC236}">
                <a16:creationId xmlns:a16="http://schemas.microsoft.com/office/drawing/2014/main" id="{2D8DC345-5E24-40C8-9CBA-FBD5F5F6A7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3931" y="3962864"/>
            <a:ext cx="1254256" cy="20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淘宝-想搞设计PPT(倒卖必究)-28">
            <a:extLst>
              <a:ext uri="{FF2B5EF4-FFF2-40B4-BE49-F238E27FC236}">
                <a16:creationId xmlns:a16="http://schemas.microsoft.com/office/drawing/2014/main" id="{D5A24EB1-618B-4E67-8C17-4C0041C50A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0030" y="3286342"/>
            <a:ext cx="1254256" cy="20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2" name="Picture 31" descr="6674524691215a9ee93708df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946" y="2596660"/>
            <a:ext cx="2114467" cy="1321542"/>
          </a:xfrm>
          <a:prstGeom prst="rect">
            <a:avLst/>
          </a:prstGeom>
        </p:spPr>
      </p:pic>
      <p:pic>
        <p:nvPicPr>
          <p:cNvPr id="33" name="Picture 32" descr="667452422bad5167e88f6f1c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3353" y="1965064"/>
            <a:ext cx="2114467" cy="1321542"/>
          </a:xfrm>
          <a:prstGeom prst="rect">
            <a:avLst/>
          </a:prstGeom>
        </p:spPr>
      </p:pic>
      <p:pic>
        <p:nvPicPr>
          <p:cNvPr id="34" name="Picture 33" descr="677d22b86e9b106229962a80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5469" y="1305187"/>
            <a:ext cx="2114467" cy="1321542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8C71B7DA-B47E-C94A-2EC6-4ABCAB287C20}"/>
              </a:ext>
            </a:extLst>
          </p:cNvPr>
          <p:cNvGrpSpPr/>
          <p:nvPr/>
        </p:nvGrpSpPr>
        <p:grpSpPr>
          <a:xfrm>
            <a:off x="0" y="109863"/>
            <a:ext cx="9144000" cy="594000"/>
            <a:chOff x="0" y="109863"/>
            <a:chExt cx="9144000" cy="594000"/>
          </a:xfrm>
        </p:grpSpPr>
        <p:sp>
          <p:nvSpPr>
            <p:cNvPr id="7" name="淘宝-想搞设计PPT(倒卖必究)-7">
              <a:extLst>
                <a:ext uri="{FF2B5EF4-FFF2-40B4-BE49-F238E27FC236}">
                  <a16:creationId xmlns:a16="http://schemas.microsoft.com/office/drawing/2014/main" id="{053DC309-892D-FBA2-8F60-875B5F72EC00}"/>
                </a:ext>
              </a:extLst>
            </p:cNvPr>
            <p:cNvSpPr/>
            <p:nvPr/>
          </p:nvSpPr>
          <p:spPr>
            <a:xfrm>
              <a:off x="0" y="109863"/>
              <a:ext cx="9144000" cy="594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cxnSp>
          <p:nvCxnSpPr>
            <p:cNvPr id="8" name="淘宝-想搞设计PPT(倒卖必究)-8">
              <a:extLst>
                <a:ext uri="{FF2B5EF4-FFF2-40B4-BE49-F238E27FC236}">
                  <a16:creationId xmlns:a16="http://schemas.microsoft.com/office/drawing/2014/main" id="{7149F69E-0735-6AF6-590E-85E157D9D461}"/>
                </a:ext>
              </a:extLst>
            </p:cNvPr>
            <p:cNvCxnSpPr>
              <a:cxnSpLocks/>
            </p:cNvCxnSpPr>
            <p:nvPr/>
          </p:nvCxnSpPr>
          <p:spPr>
            <a:xfrm>
              <a:off x="2297612" y="270494"/>
              <a:ext cx="0" cy="216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淘宝-想搞设计PPT(倒卖必究)-9">
              <a:extLst>
                <a:ext uri="{FF2B5EF4-FFF2-40B4-BE49-F238E27FC236}">
                  <a16:creationId xmlns:a16="http://schemas.microsoft.com/office/drawing/2014/main" id="{1DF8F3A7-B869-558B-B459-513B4233E792}"/>
                </a:ext>
              </a:extLst>
            </p:cNvPr>
            <p:cNvSpPr txBox="1"/>
            <p:nvPr/>
          </p:nvSpPr>
          <p:spPr>
            <a:xfrm>
              <a:off x="989813" y="189195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</a:rPr>
                <a:t>绪论背景</a:t>
              </a:r>
            </a:p>
          </p:txBody>
        </p:sp>
        <p:sp>
          <p:nvSpPr>
            <p:cNvPr id="10" name="淘宝-想搞设计PPT(倒卖必究)-10">
              <a:extLst>
                <a:ext uri="{FF2B5EF4-FFF2-40B4-BE49-F238E27FC236}">
                  <a16:creationId xmlns:a16="http://schemas.microsoft.com/office/drawing/2014/main" id="{C33C8D97-EB94-12BF-957D-0A8130BF996D}"/>
                </a:ext>
              </a:extLst>
            </p:cNvPr>
            <p:cNvSpPr txBox="1"/>
            <p:nvPr/>
          </p:nvSpPr>
          <p:spPr>
            <a:xfrm>
              <a:off x="2446119" y="189195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</a:rPr>
                <a:t>研究思路</a:t>
              </a:r>
            </a:p>
          </p:txBody>
        </p:sp>
        <p:cxnSp>
          <p:nvCxnSpPr>
            <p:cNvPr id="11" name="淘宝-想搞设计PPT(倒卖必究)-11">
              <a:extLst>
                <a:ext uri="{FF2B5EF4-FFF2-40B4-BE49-F238E27FC236}">
                  <a16:creationId xmlns:a16="http://schemas.microsoft.com/office/drawing/2014/main" id="{74E0D171-E49F-8890-17BF-2FCB56866086}"/>
                </a:ext>
              </a:extLst>
            </p:cNvPr>
            <p:cNvCxnSpPr>
              <a:cxnSpLocks/>
            </p:cNvCxnSpPr>
            <p:nvPr/>
          </p:nvCxnSpPr>
          <p:spPr>
            <a:xfrm>
              <a:off x="841306" y="270494"/>
              <a:ext cx="0" cy="216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淘宝-想搞设计PPT(倒卖必究)-12">
              <a:extLst>
                <a:ext uri="{FF2B5EF4-FFF2-40B4-BE49-F238E27FC236}">
                  <a16:creationId xmlns:a16="http://schemas.microsoft.com/office/drawing/2014/main" id="{E388266D-866F-5A5B-9233-C269B45E6E58}"/>
                </a:ext>
              </a:extLst>
            </p:cNvPr>
            <p:cNvSpPr txBox="1"/>
            <p:nvPr/>
          </p:nvSpPr>
          <p:spPr>
            <a:xfrm>
              <a:off x="3915124" y="189195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rgbClr val="0A3C69"/>
                  </a:solidFill>
                </a:rPr>
                <a:t>研究成果</a:t>
              </a:r>
            </a:p>
          </p:txBody>
        </p:sp>
        <p:cxnSp>
          <p:nvCxnSpPr>
            <p:cNvPr id="13" name="淘宝-想搞设计PPT(倒卖必究)-13">
              <a:extLst>
                <a:ext uri="{FF2B5EF4-FFF2-40B4-BE49-F238E27FC236}">
                  <a16:creationId xmlns:a16="http://schemas.microsoft.com/office/drawing/2014/main" id="{24ECC909-0E0E-04EB-A1C7-1D15D637D7E5}"/>
                </a:ext>
              </a:extLst>
            </p:cNvPr>
            <p:cNvCxnSpPr>
              <a:cxnSpLocks/>
            </p:cNvCxnSpPr>
            <p:nvPr/>
          </p:nvCxnSpPr>
          <p:spPr>
            <a:xfrm>
              <a:off x="3753917" y="270494"/>
              <a:ext cx="0" cy="216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淘宝-想搞设计PPT(倒卖必究)-14">
              <a:extLst>
                <a:ext uri="{FF2B5EF4-FFF2-40B4-BE49-F238E27FC236}">
                  <a16:creationId xmlns:a16="http://schemas.microsoft.com/office/drawing/2014/main" id="{CBBF5EC0-13D4-23C5-7062-1CA192772F96}"/>
                </a:ext>
              </a:extLst>
            </p:cNvPr>
            <p:cNvSpPr txBox="1"/>
            <p:nvPr/>
          </p:nvSpPr>
          <p:spPr>
            <a:xfrm>
              <a:off x="5503640" y="239995"/>
              <a:ext cx="1385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endParaRPr lang="zh-CN" altLang="en-US" b="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cxnSp>
          <p:nvCxnSpPr>
            <p:cNvPr id="15" name="淘宝-想搞设计PPT(倒卖必究)-15">
              <a:extLst>
                <a:ext uri="{FF2B5EF4-FFF2-40B4-BE49-F238E27FC236}">
                  <a16:creationId xmlns:a16="http://schemas.microsoft.com/office/drawing/2014/main" id="{8B117BEA-BA98-DA3B-1D52-344E7336A1CC}"/>
                </a:ext>
              </a:extLst>
            </p:cNvPr>
            <p:cNvCxnSpPr>
              <a:cxnSpLocks/>
            </p:cNvCxnSpPr>
            <p:nvPr/>
          </p:nvCxnSpPr>
          <p:spPr>
            <a:xfrm>
              <a:off x="5210222" y="270494"/>
              <a:ext cx="0" cy="216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淘宝-想搞设计PPT(倒卖必究)-29">
              <a:extLst>
                <a:ext uri="{FF2B5EF4-FFF2-40B4-BE49-F238E27FC236}">
                  <a16:creationId xmlns:a16="http://schemas.microsoft.com/office/drawing/2014/main" id="{97A54AF2-9269-3B1D-B8E1-7F2881E84550}"/>
                </a:ext>
              </a:extLst>
            </p:cNvPr>
            <p:cNvSpPr txBox="1"/>
            <p:nvPr/>
          </p:nvSpPr>
          <p:spPr>
            <a:xfrm>
              <a:off x="5490162" y="201895"/>
              <a:ext cx="8694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pc="100" dirty="0">
                  <a:solidFill>
                    <a:schemeClr val="bg1">
                      <a:lumMod val="65000"/>
                    </a:schemeClr>
                  </a:solidFill>
                </a:rPr>
                <a:t>论文总结</a:t>
              </a:r>
            </a:p>
          </p:txBody>
        </p:sp>
        <p:pic>
          <p:nvPicPr>
            <p:cNvPr id="35" name="Picture 34" descr="华中科技大学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60993" y="201895"/>
              <a:ext cx="1508891" cy="331416"/>
            </a:xfrm>
            <a:prstGeom prst="rect">
              <a:avLst/>
            </a:prstGeom>
          </p:spPr>
        </p:pic>
        <p:cxnSp>
          <p:nvCxnSpPr>
            <p:cNvPr id="31" name="淘宝-想搞设计PPT(倒卖必究)-31">
              <a:extLst>
                <a:ext uri="{FF2B5EF4-FFF2-40B4-BE49-F238E27FC236}">
                  <a16:creationId xmlns:a16="http://schemas.microsoft.com/office/drawing/2014/main" id="{DC8A8273-00AA-34C7-EA88-176B54C62D5B}"/>
                </a:ext>
              </a:extLst>
            </p:cNvPr>
            <p:cNvCxnSpPr>
              <a:cxnSpLocks/>
            </p:cNvCxnSpPr>
            <p:nvPr/>
          </p:nvCxnSpPr>
          <p:spPr>
            <a:xfrm>
              <a:off x="6612263" y="270494"/>
              <a:ext cx="0" cy="216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34634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2000">
        <p15:prstTrans prst="pageCurlDouble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淘宝-想搞设计PPT(倒卖必究)-27">
            <a:extLst>
              <a:ext uri="{FF2B5EF4-FFF2-40B4-BE49-F238E27FC236}">
                <a16:creationId xmlns:a16="http://schemas.microsoft.com/office/drawing/2014/main" id="{BB8C1876-7C65-4397-AE9D-7087D8E09E9D}"/>
              </a:ext>
            </a:extLst>
          </p:cNvPr>
          <p:cNvSpPr/>
          <p:nvPr/>
        </p:nvSpPr>
        <p:spPr>
          <a:xfrm>
            <a:off x="0" y="3264059"/>
            <a:ext cx="9144000" cy="1955641"/>
          </a:xfrm>
          <a:prstGeom prst="rect">
            <a:avLst/>
          </a:prstGeom>
          <a:gradFill>
            <a:gsLst>
              <a:gs pos="100000">
                <a:srgbClr val="145A92">
                  <a:alpha val="79000"/>
                </a:srgbClr>
              </a:gs>
              <a:gs pos="8000">
                <a:srgbClr val="1664A2">
                  <a:alpha val="9098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C3322DA-1E60-4B47-A6A3-ABCD8ACE5A2F}"/>
              </a:ext>
            </a:extLst>
          </p:cNvPr>
          <p:cNvGrpSpPr/>
          <p:nvPr/>
        </p:nvGrpSpPr>
        <p:grpSpPr>
          <a:xfrm>
            <a:off x="2475740" y="1335842"/>
            <a:ext cx="1918068" cy="680813"/>
            <a:chOff x="3666731" y="1984470"/>
            <a:chExt cx="2636520" cy="1447800"/>
          </a:xfrm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" name="淘宝-想搞设计PPT(倒卖必究)-6">
              <a:extLst>
                <a:ext uri="{FF2B5EF4-FFF2-40B4-BE49-F238E27FC236}">
                  <a16:creationId xmlns:a16="http://schemas.microsoft.com/office/drawing/2014/main" id="{5F1312C0-7BB4-4E4D-A9F2-6397F8A609D5}"/>
                </a:ext>
              </a:extLst>
            </p:cNvPr>
            <p:cNvSpPr/>
            <p:nvPr/>
          </p:nvSpPr>
          <p:spPr>
            <a:xfrm>
              <a:off x="3666731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32404D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7" name="淘宝-想搞设计PPT(倒卖必究)-7">
              <a:extLst>
                <a:ext uri="{FF2B5EF4-FFF2-40B4-BE49-F238E27FC236}">
                  <a16:creationId xmlns:a16="http://schemas.microsoft.com/office/drawing/2014/main" id="{69F3E452-0BE8-4CF3-A196-974D66FFE05B}"/>
                </a:ext>
              </a:extLst>
            </p:cNvPr>
            <p:cNvSpPr txBox="1"/>
            <p:nvPr/>
          </p:nvSpPr>
          <p:spPr>
            <a:xfrm>
              <a:off x="3971726" y="2364755"/>
              <a:ext cx="2230360" cy="687235"/>
            </a:xfrm>
            <a:prstGeom prst="rect">
              <a:avLst/>
            </a:prstGeom>
            <a:noFill/>
            <a:ln w="508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1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第二部分</a:t>
              </a:r>
              <a:endParaRPr lang="zh-CN" altLang="en-US" sz="1500" b="1" baseline="-3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572D481-8B40-4B06-9870-3A867A666AF9}"/>
              </a:ext>
            </a:extLst>
          </p:cNvPr>
          <p:cNvGrpSpPr/>
          <p:nvPr/>
        </p:nvGrpSpPr>
        <p:grpSpPr>
          <a:xfrm>
            <a:off x="689049" y="1335842"/>
            <a:ext cx="1918068" cy="680813"/>
            <a:chOff x="1436370" y="1984470"/>
            <a:chExt cx="2636520" cy="1447800"/>
          </a:xfrm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9" name="淘宝-想搞设计PPT(倒卖必究)-9">
              <a:extLst>
                <a:ext uri="{FF2B5EF4-FFF2-40B4-BE49-F238E27FC236}">
                  <a16:creationId xmlns:a16="http://schemas.microsoft.com/office/drawing/2014/main" id="{24B306C5-8117-45B5-9722-7C0342849DB1}"/>
                </a:ext>
              </a:extLst>
            </p:cNvPr>
            <p:cNvSpPr/>
            <p:nvPr/>
          </p:nvSpPr>
          <p:spPr>
            <a:xfrm>
              <a:off x="1436370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126DBE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10" name="淘宝-想搞设计PPT(倒卖必究)-10">
              <a:extLst>
                <a:ext uri="{FF2B5EF4-FFF2-40B4-BE49-F238E27FC236}">
                  <a16:creationId xmlns:a16="http://schemas.microsoft.com/office/drawing/2014/main" id="{85A28BD6-64D4-4C74-BBFA-226888A7B5B5}"/>
                </a:ext>
              </a:extLst>
            </p:cNvPr>
            <p:cNvSpPr txBox="1"/>
            <p:nvPr/>
          </p:nvSpPr>
          <p:spPr>
            <a:xfrm>
              <a:off x="1709209" y="2340618"/>
              <a:ext cx="2293960" cy="735506"/>
            </a:xfrm>
            <a:prstGeom prst="rect">
              <a:avLst/>
            </a:prstGeom>
            <a:noFill/>
            <a:ln w="508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第一部分</a:t>
              </a:r>
              <a:endParaRPr lang="zh-CN" altLang="en-US" sz="1500" b="1" baseline="-3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28B66DC-A530-4052-8D6A-28ABEA428F27}"/>
              </a:ext>
            </a:extLst>
          </p:cNvPr>
          <p:cNvGrpSpPr/>
          <p:nvPr/>
        </p:nvGrpSpPr>
        <p:grpSpPr>
          <a:xfrm>
            <a:off x="6140043" y="1335841"/>
            <a:ext cx="1918068" cy="680813"/>
            <a:chOff x="8127453" y="1984470"/>
            <a:chExt cx="2636520" cy="1447800"/>
          </a:xfrm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2" name="淘宝-想搞设计PPT(倒卖必究)-12">
              <a:extLst>
                <a:ext uri="{FF2B5EF4-FFF2-40B4-BE49-F238E27FC236}">
                  <a16:creationId xmlns:a16="http://schemas.microsoft.com/office/drawing/2014/main" id="{85422F8E-7285-4590-8147-E1F5ED2E9A9D}"/>
                </a:ext>
              </a:extLst>
            </p:cNvPr>
            <p:cNvSpPr/>
            <p:nvPr/>
          </p:nvSpPr>
          <p:spPr>
            <a:xfrm>
              <a:off x="8127453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A6A6A6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13" name="淘宝-想搞设计PPT(倒卖必究)-13">
              <a:extLst>
                <a:ext uri="{FF2B5EF4-FFF2-40B4-BE49-F238E27FC236}">
                  <a16:creationId xmlns:a16="http://schemas.microsoft.com/office/drawing/2014/main" id="{E7FBF6B3-F01F-43A9-96F5-5203446269F7}"/>
                </a:ext>
              </a:extLst>
            </p:cNvPr>
            <p:cNvSpPr txBox="1"/>
            <p:nvPr/>
          </p:nvSpPr>
          <p:spPr>
            <a:xfrm>
              <a:off x="8439016" y="2340618"/>
              <a:ext cx="2230360" cy="735506"/>
            </a:xfrm>
            <a:prstGeom prst="rect">
              <a:avLst/>
            </a:prstGeom>
            <a:noFill/>
            <a:ln w="508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第四部分</a:t>
              </a:r>
              <a:endParaRPr lang="zh-CN" altLang="en-US" sz="1500" b="1" baseline="-3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A117996-9EFD-4375-8BDC-427FF9EEC680}"/>
              </a:ext>
            </a:extLst>
          </p:cNvPr>
          <p:cNvGrpSpPr/>
          <p:nvPr/>
        </p:nvGrpSpPr>
        <p:grpSpPr>
          <a:xfrm>
            <a:off x="4294904" y="1335842"/>
            <a:ext cx="1918068" cy="680813"/>
            <a:chOff x="5897092" y="1984470"/>
            <a:chExt cx="2636520" cy="1447800"/>
          </a:xfrm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5" name="淘宝-想搞设计PPT(倒卖必究)-15">
              <a:extLst>
                <a:ext uri="{FF2B5EF4-FFF2-40B4-BE49-F238E27FC236}">
                  <a16:creationId xmlns:a16="http://schemas.microsoft.com/office/drawing/2014/main" id="{6DFA55C4-0E7D-4C6C-9B30-D9AA1AAD4586}"/>
                </a:ext>
              </a:extLst>
            </p:cNvPr>
            <p:cNvSpPr/>
            <p:nvPr/>
          </p:nvSpPr>
          <p:spPr>
            <a:xfrm>
              <a:off x="5897092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16" name="淘宝-想搞设计PPT(倒卖必究)-16">
              <a:extLst>
                <a:ext uri="{FF2B5EF4-FFF2-40B4-BE49-F238E27FC236}">
                  <a16:creationId xmlns:a16="http://schemas.microsoft.com/office/drawing/2014/main" id="{16919313-BD9D-4237-BF59-00B8DAFF1542}"/>
                </a:ext>
              </a:extLst>
            </p:cNvPr>
            <p:cNvSpPr txBox="1"/>
            <p:nvPr/>
          </p:nvSpPr>
          <p:spPr>
            <a:xfrm>
              <a:off x="6227711" y="2340622"/>
              <a:ext cx="2205655" cy="735506"/>
            </a:xfrm>
            <a:prstGeom prst="rect">
              <a:avLst/>
            </a:prstGeom>
            <a:noFill/>
            <a:ln w="508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第三部分</a:t>
              </a:r>
              <a:endParaRPr lang="zh-CN" altLang="en-US" sz="1500" b="1" baseline="-3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17" name="淘宝-想搞设计PPT(倒卖必究)-17">
            <a:extLst>
              <a:ext uri="{FF2B5EF4-FFF2-40B4-BE49-F238E27FC236}">
                <a16:creationId xmlns:a16="http://schemas.microsoft.com/office/drawing/2014/main" id="{82FDE92B-ADCD-45D2-9EBC-202963CF4FA3}"/>
              </a:ext>
            </a:extLst>
          </p:cNvPr>
          <p:cNvSpPr txBox="1"/>
          <p:nvPr/>
        </p:nvSpPr>
        <p:spPr>
          <a:xfrm>
            <a:off x="860402" y="2363347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8" name="淘宝-想搞设计PPT(倒卖必究)-18">
            <a:extLst>
              <a:ext uri="{FF2B5EF4-FFF2-40B4-BE49-F238E27FC236}">
                <a16:creationId xmlns:a16="http://schemas.microsoft.com/office/drawing/2014/main" id="{FC03865F-A66F-4BB0-A654-6DF483C17980}"/>
              </a:ext>
            </a:extLst>
          </p:cNvPr>
          <p:cNvSpPr txBox="1"/>
          <p:nvPr/>
        </p:nvSpPr>
        <p:spPr>
          <a:xfrm>
            <a:off x="2550608" y="2363347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9" name="淘宝-想搞设计PPT(倒卖必究)-19">
            <a:extLst>
              <a:ext uri="{FF2B5EF4-FFF2-40B4-BE49-F238E27FC236}">
                <a16:creationId xmlns:a16="http://schemas.microsoft.com/office/drawing/2014/main" id="{46380691-41EE-42DD-9AE9-7BEA71E922BA}"/>
              </a:ext>
            </a:extLst>
          </p:cNvPr>
          <p:cNvSpPr txBox="1"/>
          <p:nvPr/>
        </p:nvSpPr>
        <p:spPr>
          <a:xfrm>
            <a:off x="4299888" y="2363347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0" name="淘宝-想搞设计PPT(倒卖必究)-20">
            <a:extLst>
              <a:ext uri="{FF2B5EF4-FFF2-40B4-BE49-F238E27FC236}">
                <a16:creationId xmlns:a16="http://schemas.microsoft.com/office/drawing/2014/main" id="{1DD5AF76-89DB-4629-87E9-7FFA139F15AF}"/>
              </a:ext>
            </a:extLst>
          </p:cNvPr>
          <p:cNvSpPr txBox="1"/>
          <p:nvPr/>
        </p:nvSpPr>
        <p:spPr>
          <a:xfrm>
            <a:off x="6082691" y="2363347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cxnSp>
        <p:nvCxnSpPr>
          <p:cNvPr id="24" name="淘宝-想搞设计PPT(倒卖必究)-24">
            <a:extLst>
              <a:ext uri="{FF2B5EF4-FFF2-40B4-BE49-F238E27FC236}">
                <a16:creationId xmlns:a16="http://schemas.microsoft.com/office/drawing/2014/main" id="{9A42C93C-9698-4F7B-B79F-3B923C7B5672}"/>
              </a:ext>
            </a:extLst>
          </p:cNvPr>
          <p:cNvCxnSpPr/>
          <p:nvPr/>
        </p:nvCxnSpPr>
        <p:spPr>
          <a:xfrm>
            <a:off x="453544" y="3865157"/>
            <a:ext cx="7604567" cy="0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淘宝-想搞设计PPT(倒卖必究)-25">
            <a:extLst>
              <a:ext uri="{FF2B5EF4-FFF2-40B4-BE49-F238E27FC236}">
                <a16:creationId xmlns:a16="http://schemas.microsoft.com/office/drawing/2014/main" id="{B93354FF-F158-4B63-817F-66A1403BC953}"/>
              </a:ext>
            </a:extLst>
          </p:cNvPr>
          <p:cNvSpPr txBox="1"/>
          <p:nvPr/>
        </p:nvSpPr>
        <p:spPr>
          <a:xfrm>
            <a:off x="1690023" y="3564609"/>
            <a:ext cx="5428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6" name="淘宝-想搞设计PPT(倒卖必究)-26">
            <a:extLst>
              <a:ext uri="{FF2B5EF4-FFF2-40B4-BE49-F238E27FC236}">
                <a16:creationId xmlns:a16="http://schemas.microsoft.com/office/drawing/2014/main" id="{8BED7E44-006F-4219-A36C-5E68ED6DE5C1}"/>
              </a:ext>
            </a:extLst>
          </p:cNvPr>
          <p:cNvSpPr txBox="1"/>
          <p:nvPr/>
        </p:nvSpPr>
        <p:spPr>
          <a:xfrm>
            <a:off x="1679661" y="3865157"/>
            <a:ext cx="5428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A3B02A9-B92F-B716-1ECB-5663A26D3EFE}"/>
              </a:ext>
            </a:extLst>
          </p:cNvPr>
          <p:cNvGrpSpPr/>
          <p:nvPr/>
        </p:nvGrpSpPr>
        <p:grpSpPr>
          <a:xfrm>
            <a:off x="0" y="109863"/>
            <a:ext cx="9144000" cy="594000"/>
            <a:chOff x="0" y="109863"/>
            <a:chExt cx="9144000" cy="594000"/>
          </a:xfrm>
        </p:grpSpPr>
        <p:sp>
          <p:nvSpPr>
            <p:cNvPr id="22" name="淘宝-想搞设计PPT(倒卖必究)-22">
              <a:extLst>
                <a:ext uri="{FF2B5EF4-FFF2-40B4-BE49-F238E27FC236}">
                  <a16:creationId xmlns:a16="http://schemas.microsoft.com/office/drawing/2014/main" id="{46053B16-AC93-F22B-0133-12C8495B0811}"/>
                </a:ext>
              </a:extLst>
            </p:cNvPr>
            <p:cNvSpPr/>
            <p:nvPr/>
          </p:nvSpPr>
          <p:spPr>
            <a:xfrm>
              <a:off x="0" y="109863"/>
              <a:ext cx="9144000" cy="594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cxnSp>
          <p:nvCxnSpPr>
            <p:cNvPr id="23" name="淘宝-想搞设计PPT(倒卖必究)-23">
              <a:extLst>
                <a:ext uri="{FF2B5EF4-FFF2-40B4-BE49-F238E27FC236}">
                  <a16:creationId xmlns:a16="http://schemas.microsoft.com/office/drawing/2014/main" id="{EDA1BDB7-3197-DEAB-9486-A98A4D2049E1}"/>
                </a:ext>
              </a:extLst>
            </p:cNvPr>
            <p:cNvCxnSpPr>
              <a:cxnSpLocks/>
            </p:cNvCxnSpPr>
            <p:nvPr/>
          </p:nvCxnSpPr>
          <p:spPr>
            <a:xfrm>
              <a:off x="2297612" y="270494"/>
              <a:ext cx="0" cy="216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淘宝-想搞设计PPT(倒卖必究)-29">
              <a:extLst>
                <a:ext uri="{FF2B5EF4-FFF2-40B4-BE49-F238E27FC236}">
                  <a16:creationId xmlns:a16="http://schemas.microsoft.com/office/drawing/2014/main" id="{454DAF92-2B12-D0BF-684B-E17AA6E50F05}"/>
                </a:ext>
              </a:extLst>
            </p:cNvPr>
            <p:cNvSpPr txBox="1"/>
            <p:nvPr/>
          </p:nvSpPr>
          <p:spPr>
            <a:xfrm>
              <a:off x="989813" y="189195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绪论背景</a:t>
              </a:r>
            </a:p>
          </p:txBody>
        </p:sp>
        <p:sp>
          <p:nvSpPr>
            <p:cNvPr id="30" name="淘宝-想搞设计PPT(倒卖必究)-30">
              <a:extLst>
                <a:ext uri="{FF2B5EF4-FFF2-40B4-BE49-F238E27FC236}">
                  <a16:creationId xmlns:a16="http://schemas.microsoft.com/office/drawing/2014/main" id="{531A5D9D-77EF-0529-7D6A-3FF46F778138}"/>
                </a:ext>
              </a:extLst>
            </p:cNvPr>
            <p:cNvSpPr txBox="1"/>
            <p:nvPr/>
          </p:nvSpPr>
          <p:spPr>
            <a:xfrm>
              <a:off x="2446119" y="189195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</a:rPr>
                <a:t>研究思路</a:t>
              </a:r>
            </a:p>
          </p:txBody>
        </p:sp>
        <p:cxnSp>
          <p:nvCxnSpPr>
            <p:cNvPr id="31" name="淘宝-想搞设计PPT(倒卖必究)-31">
              <a:extLst>
                <a:ext uri="{FF2B5EF4-FFF2-40B4-BE49-F238E27FC236}">
                  <a16:creationId xmlns:a16="http://schemas.microsoft.com/office/drawing/2014/main" id="{CABE8E99-BA0F-9523-37F8-95E0F7D693D4}"/>
                </a:ext>
              </a:extLst>
            </p:cNvPr>
            <p:cNvCxnSpPr>
              <a:cxnSpLocks/>
            </p:cNvCxnSpPr>
            <p:nvPr/>
          </p:nvCxnSpPr>
          <p:spPr>
            <a:xfrm>
              <a:off x="841306" y="270494"/>
              <a:ext cx="0" cy="216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淘宝-想搞设计PPT(倒卖必究)-32">
              <a:extLst>
                <a:ext uri="{FF2B5EF4-FFF2-40B4-BE49-F238E27FC236}">
                  <a16:creationId xmlns:a16="http://schemas.microsoft.com/office/drawing/2014/main" id="{CBD7E30C-5626-A31B-B3E4-010D28FEB2C8}"/>
                </a:ext>
              </a:extLst>
            </p:cNvPr>
            <p:cNvSpPr txBox="1"/>
            <p:nvPr/>
          </p:nvSpPr>
          <p:spPr>
            <a:xfrm>
              <a:off x="3915124" y="189195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rgbClr val="0A3C69"/>
                  </a:solidFill>
                </a:rPr>
                <a:t>研究成果</a:t>
              </a:r>
            </a:p>
          </p:txBody>
        </p:sp>
        <p:cxnSp>
          <p:nvCxnSpPr>
            <p:cNvPr id="33" name="淘宝-想搞设计PPT(倒卖必究)-33">
              <a:extLst>
                <a:ext uri="{FF2B5EF4-FFF2-40B4-BE49-F238E27FC236}">
                  <a16:creationId xmlns:a16="http://schemas.microsoft.com/office/drawing/2014/main" id="{12267EEE-72D3-03AF-AB59-D7FF392E755B}"/>
                </a:ext>
              </a:extLst>
            </p:cNvPr>
            <p:cNvCxnSpPr>
              <a:cxnSpLocks/>
            </p:cNvCxnSpPr>
            <p:nvPr/>
          </p:nvCxnSpPr>
          <p:spPr>
            <a:xfrm>
              <a:off x="3753917" y="270494"/>
              <a:ext cx="0" cy="216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淘宝-想搞设计PPT(倒卖必究)-34">
              <a:extLst>
                <a:ext uri="{FF2B5EF4-FFF2-40B4-BE49-F238E27FC236}">
                  <a16:creationId xmlns:a16="http://schemas.microsoft.com/office/drawing/2014/main" id="{432DF4F0-7686-26B6-A7E4-C8FF42D41C2C}"/>
                </a:ext>
              </a:extLst>
            </p:cNvPr>
            <p:cNvSpPr txBox="1"/>
            <p:nvPr/>
          </p:nvSpPr>
          <p:spPr>
            <a:xfrm>
              <a:off x="5503640" y="239995"/>
              <a:ext cx="1385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endParaRPr lang="zh-CN" altLang="en-US" b="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cxnSp>
          <p:nvCxnSpPr>
            <p:cNvPr id="35" name="淘宝-想搞设计PPT(倒卖必究)-35">
              <a:extLst>
                <a:ext uri="{FF2B5EF4-FFF2-40B4-BE49-F238E27FC236}">
                  <a16:creationId xmlns:a16="http://schemas.microsoft.com/office/drawing/2014/main" id="{543718D0-AD6B-5F82-95B8-7DDB76300598}"/>
                </a:ext>
              </a:extLst>
            </p:cNvPr>
            <p:cNvCxnSpPr>
              <a:cxnSpLocks/>
            </p:cNvCxnSpPr>
            <p:nvPr/>
          </p:nvCxnSpPr>
          <p:spPr>
            <a:xfrm>
              <a:off x="5210222" y="270494"/>
              <a:ext cx="0" cy="216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淘宝-想搞设计PPT(倒卖必究)-36">
              <a:extLst>
                <a:ext uri="{FF2B5EF4-FFF2-40B4-BE49-F238E27FC236}">
                  <a16:creationId xmlns:a16="http://schemas.microsoft.com/office/drawing/2014/main" id="{B9C0ED33-8CD8-1274-9012-5EBFA1FCB577}"/>
                </a:ext>
              </a:extLst>
            </p:cNvPr>
            <p:cNvSpPr txBox="1"/>
            <p:nvPr/>
          </p:nvSpPr>
          <p:spPr>
            <a:xfrm>
              <a:off x="5490162" y="201895"/>
              <a:ext cx="8694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pc="100" dirty="0">
                  <a:solidFill>
                    <a:schemeClr val="bg1">
                      <a:lumMod val="65000"/>
                    </a:schemeClr>
                  </a:solidFill>
                </a:rPr>
                <a:t>论文总结</a:t>
              </a:r>
            </a:p>
          </p:txBody>
        </p:sp>
        <p:pic>
          <p:nvPicPr>
            <p:cNvPr id="54" name="Picture 53" descr="华中科技大学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993" y="201895"/>
              <a:ext cx="1508891" cy="331416"/>
            </a:xfrm>
            <a:prstGeom prst="rect">
              <a:avLst/>
            </a:prstGeom>
          </p:spPr>
        </p:pic>
        <p:cxnSp>
          <p:nvCxnSpPr>
            <p:cNvPr id="38" name="淘宝-想搞设计PPT(倒卖必究)-38">
              <a:extLst>
                <a:ext uri="{FF2B5EF4-FFF2-40B4-BE49-F238E27FC236}">
                  <a16:creationId xmlns:a16="http://schemas.microsoft.com/office/drawing/2014/main" id="{4E6781A5-42CA-607B-704F-D36CE432292C}"/>
                </a:ext>
              </a:extLst>
            </p:cNvPr>
            <p:cNvCxnSpPr>
              <a:cxnSpLocks/>
            </p:cNvCxnSpPr>
            <p:nvPr/>
          </p:nvCxnSpPr>
          <p:spPr>
            <a:xfrm>
              <a:off x="6612263" y="270494"/>
              <a:ext cx="0" cy="216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68021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2000">
        <p15:prstTrans prst="pageCurlDouble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4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5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淘宝-想搞设计PPT(倒卖必究)-5">
            <a:extLst>
              <a:ext uri="{FF2B5EF4-FFF2-40B4-BE49-F238E27FC236}">
                <a16:creationId xmlns:a16="http://schemas.microsoft.com/office/drawing/2014/main" id="{915E10E5-414E-41B3-85BC-486E14A9E6CA}"/>
              </a:ext>
            </a:extLst>
          </p:cNvPr>
          <p:cNvSpPr/>
          <p:nvPr/>
        </p:nvSpPr>
        <p:spPr>
          <a:xfrm>
            <a:off x="767838" y="1400538"/>
            <a:ext cx="3622876" cy="2534856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淘宝-想搞设计PPT(倒卖必究)-6">
            <a:extLst>
              <a:ext uri="{FF2B5EF4-FFF2-40B4-BE49-F238E27FC236}">
                <a16:creationId xmlns:a16="http://schemas.microsoft.com/office/drawing/2014/main" id="{5C4F775E-9E33-4317-8FEA-F92EC60EEE2B}"/>
              </a:ext>
            </a:extLst>
          </p:cNvPr>
          <p:cNvSpPr/>
          <p:nvPr/>
        </p:nvSpPr>
        <p:spPr>
          <a:xfrm>
            <a:off x="4624137" y="1400538"/>
            <a:ext cx="3622876" cy="2534856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淘宝-想搞设计PPT(倒卖必究)-7">
            <a:extLst>
              <a:ext uri="{FF2B5EF4-FFF2-40B4-BE49-F238E27FC236}">
                <a16:creationId xmlns:a16="http://schemas.microsoft.com/office/drawing/2014/main" id="{9A3A6F17-7D8E-418F-8F46-3573FE49E594}"/>
              </a:ext>
            </a:extLst>
          </p:cNvPr>
          <p:cNvSpPr txBox="1"/>
          <p:nvPr/>
        </p:nvSpPr>
        <p:spPr>
          <a:xfrm>
            <a:off x="5230263" y="1848949"/>
            <a:ext cx="2711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9" name="淘宝-想搞设计PPT(倒卖必究)-9">
            <a:extLst>
              <a:ext uri="{FF2B5EF4-FFF2-40B4-BE49-F238E27FC236}">
                <a16:creationId xmlns:a16="http://schemas.microsoft.com/office/drawing/2014/main" id="{F5960188-964A-4D16-82FE-2256F4E7842C}"/>
              </a:ext>
            </a:extLst>
          </p:cNvPr>
          <p:cNvSpPr txBox="1"/>
          <p:nvPr/>
        </p:nvSpPr>
        <p:spPr>
          <a:xfrm>
            <a:off x="5230263" y="2371578"/>
            <a:ext cx="2711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1" name="淘宝-想搞设计PPT(倒卖必究)-11">
            <a:extLst>
              <a:ext uri="{FF2B5EF4-FFF2-40B4-BE49-F238E27FC236}">
                <a16:creationId xmlns:a16="http://schemas.microsoft.com/office/drawing/2014/main" id="{14E8BF14-133F-44C8-851D-B65FEFEA5578}"/>
              </a:ext>
            </a:extLst>
          </p:cNvPr>
          <p:cNvSpPr txBox="1"/>
          <p:nvPr/>
        </p:nvSpPr>
        <p:spPr>
          <a:xfrm>
            <a:off x="5230263" y="2871808"/>
            <a:ext cx="2711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3" name="淘宝-想搞设计PPT(倒卖必究)-13">
            <a:extLst>
              <a:ext uri="{FF2B5EF4-FFF2-40B4-BE49-F238E27FC236}">
                <a16:creationId xmlns:a16="http://schemas.microsoft.com/office/drawing/2014/main" id="{10518C4F-ED24-4C14-AE1A-53E9968A2CB4}"/>
              </a:ext>
            </a:extLst>
          </p:cNvPr>
          <p:cNvSpPr txBox="1"/>
          <p:nvPr/>
        </p:nvSpPr>
        <p:spPr>
          <a:xfrm>
            <a:off x="1214558" y="1846008"/>
            <a:ext cx="2711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7" name="淘宝-想搞设计PPT(倒卖必究)-17">
            <a:extLst>
              <a:ext uri="{FF2B5EF4-FFF2-40B4-BE49-F238E27FC236}">
                <a16:creationId xmlns:a16="http://schemas.microsoft.com/office/drawing/2014/main" id="{96F068A8-4903-4498-AB88-A6C95CBE1BAD}"/>
              </a:ext>
            </a:extLst>
          </p:cNvPr>
          <p:cNvSpPr txBox="1"/>
          <p:nvPr/>
        </p:nvSpPr>
        <p:spPr>
          <a:xfrm>
            <a:off x="1214558" y="2343839"/>
            <a:ext cx="2711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9" name="淘宝-想搞设计PPT(倒卖必究)-19">
            <a:extLst>
              <a:ext uri="{FF2B5EF4-FFF2-40B4-BE49-F238E27FC236}">
                <a16:creationId xmlns:a16="http://schemas.microsoft.com/office/drawing/2014/main" id="{A7CCC11C-6789-46EA-B81F-674D42B9CC2E}"/>
              </a:ext>
            </a:extLst>
          </p:cNvPr>
          <p:cNvSpPr/>
          <p:nvPr/>
        </p:nvSpPr>
        <p:spPr>
          <a:xfrm>
            <a:off x="1724522" y="1108648"/>
            <a:ext cx="1504709" cy="513052"/>
          </a:xfrm>
          <a:prstGeom prst="rect">
            <a:avLst/>
          </a:prstGeom>
          <a:solidFill>
            <a:srgbClr val="126D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淘宝-想搞设计PPT(倒卖必究)-20">
            <a:extLst>
              <a:ext uri="{FF2B5EF4-FFF2-40B4-BE49-F238E27FC236}">
                <a16:creationId xmlns:a16="http://schemas.microsoft.com/office/drawing/2014/main" id="{CC794C63-16A0-4940-ACB3-ED5C614FCE3E}"/>
              </a:ext>
            </a:extLst>
          </p:cNvPr>
          <p:cNvSpPr/>
          <p:nvPr/>
        </p:nvSpPr>
        <p:spPr>
          <a:xfrm>
            <a:off x="5772976" y="1122941"/>
            <a:ext cx="1504709" cy="513052"/>
          </a:xfrm>
          <a:prstGeom prst="rect">
            <a:avLst/>
          </a:prstGeom>
          <a:solidFill>
            <a:srgbClr val="9EAF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淘宝-想搞设计PPT(倒卖必究)-21">
            <a:extLst>
              <a:ext uri="{FF2B5EF4-FFF2-40B4-BE49-F238E27FC236}">
                <a16:creationId xmlns:a16="http://schemas.microsoft.com/office/drawing/2014/main" id="{3B2DF6E6-9306-495D-9BC9-821DDA214944}"/>
              </a:ext>
            </a:extLst>
          </p:cNvPr>
          <p:cNvSpPr txBox="1"/>
          <p:nvPr/>
        </p:nvSpPr>
        <p:spPr>
          <a:xfrm>
            <a:off x="1214558" y="2854596"/>
            <a:ext cx="2711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2" name="淘宝-想搞设计PPT(倒卖必究)-22">
            <a:extLst>
              <a:ext uri="{FF2B5EF4-FFF2-40B4-BE49-F238E27FC236}">
                <a16:creationId xmlns:a16="http://schemas.microsoft.com/office/drawing/2014/main" id="{42AE49B8-58F9-4760-BE3F-C8EAA8138C01}"/>
              </a:ext>
            </a:extLst>
          </p:cNvPr>
          <p:cNvSpPr txBox="1"/>
          <p:nvPr/>
        </p:nvSpPr>
        <p:spPr>
          <a:xfrm>
            <a:off x="2079170" y="1206752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淘宝-想搞设计PPT(倒卖必究)-23">
            <a:extLst>
              <a:ext uri="{FF2B5EF4-FFF2-40B4-BE49-F238E27FC236}">
                <a16:creationId xmlns:a16="http://schemas.microsoft.com/office/drawing/2014/main" id="{CA9115CE-B5E2-422B-B793-DECC459D57E0}"/>
              </a:ext>
            </a:extLst>
          </p:cNvPr>
          <p:cNvSpPr txBox="1"/>
          <p:nvPr/>
        </p:nvSpPr>
        <p:spPr>
          <a:xfrm>
            <a:off x="6139048" y="1210566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2DB779B-C5CD-1F3E-50C6-72424FB42773}"/>
              </a:ext>
            </a:extLst>
          </p:cNvPr>
          <p:cNvGrpSpPr/>
          <p:nvPr/>
        </p:nvGrpSpPr>
        <p:grpSpPr>
          <a:xfrm>
            <a:off x="0" y="109863"/>
            <a:ext cx="9144000" cy="594000"/>
            <a:chOff x="0" y="109863"/>
            <a:chExt cx="9144000" cy="594000"/>
          </a:xfrm>
        </p:grpSpPr>
        <p:sp>
          <p:nvSpPr>
            <p:cNvPr id="10" name="淘宝-想搞设计PPT(倒卖必究)-10">
              <a:extLst>
                <a:ext uri="{FF2B5EF4-FFF2-40B4-BE49-F238E27FC236}">
                  <a16:creationId xmlns:a16="http://schemas.microsoft.com/office/drawing/2014/main" id="{5A3056EC-7800-5E6D-44C9-50E998CC4C82}"/>
                </a:ext>
              </a:extLst>
            </p:cNvPr>
            <p:cNvSpPr/>
            <p:nvPr/>
          </p:nvSpPr>
          <p:spPr>
            <a:xfrm>
              <a:off x="0" y="109863"/>
              <a:ext cx="9144000" cy="594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cxnSp>
          <p:nvCxnSpPr>
            <p:cNvPr id="12" name="淘宝-想搞设计PPT(倒卖必究)-12">
              <a:extLst>
                <a:ext uri="{FF2B5EF4-FFF2-40B4-BE49-F238E27FC236}">
                  <a16:creationId xmlns:a16="http://schemas.microsoft.com/office/drawing/2014/main" id="{DC569BB8-FD64-4186-5184-84E6241D1D7A}"/>
                </a:ext>
              </a:extLst>
            </p:cNvPr>
            <p:cNvCxnSpPr>
              <a:cxnSpLocks/>
            </p:cNvCxnSpPr>
            <p:nvPr/>
          </p:nvCxnSpPr>
          <p:spPr>
            <a:xfrm>
              <a:off x="2297612" y="270494"/>
              <a:ext cx="0" cy="216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淘宝-想搞设计PPT(倒卖必究)-14">
              <a:extLst>
                <a:ext uri="{FF2B5EF4-FFF2-40B4-BE49-F238E27FC236}">
                  <a16:creationId xmlns:a16="http://schemas.microsoft.com/office/drawing/2014/main" id="{07205811-B7F8-4F6C-8A09-DF757AC01AA5}"/>
                </a:ext>
              </a:extLst>
            </p:cNvPr>
            <p:cNvSpPr txBox="1"/>
            <p:nvPr/>
          </p:nvSpPr>
          <p:spPr>
            <a:xfrm>
              <a:off x="989813" y="189195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绪论背景</a:t>
              </a:r>
            </a:p>
          </p:txBody>
        </p:sp>
        <p:sp>
          <p:nvSpPr>
            <p:cNvPr id="15" name="淘宝-想搞设计PPT(倒卖必究)-15">
              <a:extLst>
                <a:ext uri="{FF2B5EF4-FFF2-40B4-BE49-F238E27FC236}">
                  <a16:creationId xmlns:a16="http://schemas.microsoft.com/office/drawing/2014/main" id="{C55D7FA0-10B2-BEFA-EFC9-93A6CE7D6DE0}"/>
                </a:ext>
              </a:extLst>
            </p:cNvPr>
            <p:cNvSpPr txBox="1"/>
            <p:nvPr/>
          </p:nvSpPr>
          <p:spPr>
            <a:xfrm>
              <a:off x="2446119" y="189195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</a:rPr>
                <a:t>研究思路</a:t>
              </a:r>
            </a:p>
          </p:txBody>
        </p:sp>
        <p:cxnSp>
          <p:nvCxnSpPr>
            <p:cNvPr id="16" name="淘宝-想搞设计PPT(倒卖必究)-16">
              <a:extLst>
                <a:ext uri="{FF2B5EF4-FFF2-40B4-BE49-F238E27FC236}">
                  <a16:creationId xmlns:a16="http://schemas.microsoft.com/office/drawing/2014/main" id="{E2D1D61D-6B4C-16AE-5D85-F95C26718443}"/>
                </a:ext>
              </a:extLst>
            </p:cNvPr>
            <p:cNvCxnSpPr>
              <a:cxnSpLocks/>
            </p:cNvCxnSpPr>
            <p:nvPr/>
          </p:nvCxnSpPr>
          <p:spPr>
            <a:xfrm>
              <a:off x="841306" y="270494"/>
              <a:ext cx="0" cy="216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淘宝-想搞设计PPT(倒卖必究)-24">
              <a:extLst>
                <a:ext uri="{FF2B5EF4-FFF2-40B4-BE49-F238E27FC236}">
                  <a16:creationId xmlns:a16="http://schemas.microsoft.com/office/drawing/2014/main" id="{6CE4B65E-753B-EC4D-7FDD-70300FA5499C}"/>
                </a:ext>
              </a:extLst>
            </p:cNvPr>
            <p:cNvSpPr txBox="1"/>
            <p:nvPr/>
          </p:nvSpPr>
          <p:spPr>
            <a:xfrm>
              <a:off x="3915124" y="189195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rgbClr val="0A3C69"/>
                  </a:solidFill>
                </a:rPr>
                <a:t>研究成果</a:t>
              </a:r>
            </a:p>
          </p:txBody>
        </p:sp>
        <p:cxnSp>
          <p:nvCxnSpPr>
            <p:cNvPr id="25" name="淘宝-想搞设计PPT(倒卖必究)-25">
              <a:extLst>
                <a:ext uri="{FF2B5EF4-FFF2-40B4-BE49-F238E27FC236}">
                  <a16:creationId xmlns:a16="http://schemas.microsoft.com/office/drawing/2014/main" id="{5418F385-9F10-95CC-1C69-C8EDEA4E61E0}"/>
                </a:ext>
              </a:extLst>
            </p:cNvPr>
            <p:cNvCxnSpPr>
              <a:cxnSpLocks/>
            </p:cNvCxnSpPr>
            <p:nvPr/>
          </p:nvCxnSpPr>
          <p:spPr>
            <a:xfrm>
              <a:off x="3753917" y="270494"/>
              <a:ext cx="0" cy="216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淘宝-想搞设计PPT(倒卖必究)-26">
              <a:extLst>
                <a:ext uri="{FF2B5EF4-FFF2-40B4-BE49-F238E27FC236}">
                  <a16:creationId xmlns:a16="http://schemas.microsoft.com/office/drawing/2014/main" id="{00535E9E-3D93-2EB1-6EFA-7C53700A5BDE}"/>
                </a:ext>
              </a:extLst>
            </p:cNvPr>
            <p:cNvSpPr txBox="1"/>
            <p:nvPr/>
          </p:nvSpPr>
          <p:spPr>
            <a:xfrm>
              <a:off x="5503640" y="239995"/>
              <a:ext cx="1385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endParaRPr lang="zh-CN" altLang="en-US" b="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cxnSp>
          <p:nvCxnSpPr>
            <p:cNvPr id="27" name="淘宝-想搞设计PPT(倒卖必究)-27">
              <a:extLst>
                <a:ext uri="{FF2B5EF4-FFF2-40B4-BE49-F238E27FC236}">
                  <a16:creationId xmlns:a16="http://schemas.microsoft.com/office/drawing/2014/main" id="{98DA9C5B-43F4-B84C-E18F-38F9700D6EB5}"/>
                </a:ext>
              </a:extLst>
            </p:cNvPr>
            <p:cNvCxnSpPr>
              <a:cxnSpLocks/>
            </p:cNvCxnSpPr>
            <p:nvPr/>
          </p:nvCxnSpPr>
          <p:spPr>
            <a:xfrm>
              <a:off x="5210222" y="270494"/>
              <a:ext cx="0" cy="216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淘宝-想搞设计PPT(倒卖必究)-28">
              <a:extLst>
                <a:ext uri="{FF2B5EF4-FFF2-40B4-BE49-F238E27FC236}">
                  <a16:creationId xmlns:a16="http://schemas.microsoft.com/office/drawing/2014/main" id="{5B625B3E-F97F-34FC-A17B-3416395E2138}"/>
                </a:ext>
              </a:extLst>
            </p:cNvPr>
            <p:cNvSpPr txBox="1"/>
            <p:nvPr/>
          </p:nvSpPr>
          <p:spPr>
            <a:xfrm>
              <a:off x="5490162" y="201895"/>
              <a:ext cx="8694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pc="100" dirty="0">
                  <a:solidFill>
                    <a:schemeClr val="bg1">
                      <a:lumMod val="65000"/>
                    </a:schemeClr>
                  </a:solidFill>
                </a:rPr>
                <a:t>论文总结</a:t>
              </a:r>
            </a:p>
          </p:txBody>
        </p:sp>
        <p:pic>
          <p:nvPicPr>
            <p:cNvPr id="33" name="Picture 32" descr="华中科技大学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993" y="201895"/>
              <a:ext cx="1508891" cy="331416"/>
            </a:xfrm>
            <a:prstGeom prst="rect">
              <a:avLst/>
            </a:prstGeom>
          </p:spPr>
        </p:pic>
        <p:cxnSp>
          <p:nvCxnSpPr>
            <p:cNvPr id="30" name="淘宝-想搞设计PPT(倒卖必究)-30">
              <a:extLst>
                <a:ext uri="{FF2B5EF4-FFF2-40B4-BE49-F238E27FC236}">
                  <a16:creationId xmlns:a16="http://schemas.microsoft.com/office/drawing/2014/main" id="{A0101367-EB2A-230B-7952-AB97C0FDBE34}"/>
                </a:ext>
              </a:extLst>
            </p:cNvPr>
            <p:cNvCxnSpPr>
              <a:cxnSpLocks/>
            </p:cNvCxnSpPr>
            <p:nvPr/>
          </p:nvCxnSpPr>
          <p:spPr>
            <a:xfrm>
              <a:off x="6612263" y="270494"/>
              <a:ext cx="0" cy="216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06911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2000">
        <p15:prstTrans prst="pageCurlDouble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淘宝-想搞设计PPT(倒卖必究)-2">
            <a:extLst>
              <a:ext uri="{FF2B5EF4-FFF2-40B4-BE49-F238E27FC236}">
                <a16:creationId xmlns:a16="http://schemas.microsoft.com/office/drawing/2014/main" id="{411B9251-F3CF-4E8C-8B17-B2B25209CA27}"/>
              </a:ext>
            </a:extLst>
          </p:cNvPr>
          <p:cNvSpPr/>
          <p:nvPr/>
        </p:nvSpPr>
        <p:spPr>
          <a:xfrm>
            <a:off x="0" y="0"/>
            <a:ext cx="2928395" cy="5219700"/>
          </a:xfrm>
          <a:prstGeom prst="rect">
            <a:avLst/>
          </a:prstGeom>
          <a:solidFill>
            <a:srgbClr val="2568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淘宝-想搞设计PPT(倒卖必究)-3">
            <a:extLst>
              <a:ext uri="{FF2B5EF4-FFF2-40B4-BE49-F238E27FC236}">
                <a16:creationId xmlns:a16="http://schemas.microsoft.com/office/drawing/2014/main" id="{8AA0FFC1-AD3C-48D8-A1D5-FB85C406ED9E}"/>
              </a:ext>
            </a:extLst>
          </p:cNvPr>
          <p:cNvSpPr/>
          <p:nvPr/>
        </p:nvSpPr>
        <p:spPr>
          <a:xfrm>
            <a:off x="630820" y="1182878"/>
            <a:ext cx="1666754" cy="210659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淘宝-想搞设计PPT(倒卖必究)-4">
            <a:extLst>
              <a:ext uri="{FF2B5EF4-FFF2-40B4-BE49-F238E27FC236}">
                <a16:creationId xmlns:a16="http://schemas.microsoft.com/office/drawing/2014/main" id="{3241E23C-E673-4F5A-8ABA-A7E643DF4758}"/>
              </a:ext>
            </a:extLst>
          </p:cNvPr>
          <p:cNvSpPr txBox="1"/>
          <p:nvPr/>
        </p:nvSpPr>
        <p:spPr>
          <a:xfrm>
            <a:off x="718103" y="1405176"/>
            <a:ext cx="16433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  <a:latin typeface="Broadway" panose="04040905080B02020502" pitchFamily="82" charset="0"/>
                <a:ea typeface="微软雅黑" panose="020B0503020204020204" pitchFamily="34" charset="-122"/>
              </a:rPr>
              <a:t>04</a:t>
            </a:r>
            <a:endParaRPr lang="zh-CN" altLang="en-US" sz="8800" dirty="0">
              <a:solidFill>
                <a:schemeClr val="bg1"/>
              </a:solidFill>
              <a:latin typeface="Broadway" panose="04040905080B02020502" pitchFamily="82" charset="0"/>
              <a:ea typeface="微软雅黑" panose="020B0503020204020204" pitchFamily="34" charset="-122"/>
            </a:endParaRPr>
          </a:p>
        </p:txBody>
      </p:sp>
      <p:sp>
        <p:nvSpPr>
          <p:cNvPr id="6" name="淘宝-想搞设计PPT(倒卖必究)-6">
            <a:extLst>
              <a:ext uri="{FF2B5EF4-FFF2-40B4-BE49-F238E27FC236}">
                <a16:creationId xmlns:a16="http://schemas.microsoft.com/office/drawing/2014/main" id="{32D12F2C-4C62-46DB-9629-8E784F72AB7E}"/>
              </a:ext>
            </a:extLst>
          </p:cNvPr>
          <p:cNvSpPr txBox="1"/>
          <p:nvPr/>
        </p:nvSpPr>
        <p:spPr>
          <a:xfrm>
            <a:off x="4033512" y="1712954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cxnSp>
        <p:nvCxnSpPr>
          <p:cNvPr id="8" name="淘宝-想搞设计PPT(倒卖必究)-8">
            <a:extLst>
              <a:ext uri="{FF2B5EF4-FFF2-40B4-BE49-F238E27FC236}">
                <a16:creationId xmlns:a16="http://schemas.microsoft.com/office/drawing/2014/main" id="{96EE5C9A-F9C2-47FC-BB4A-30BC01CE122B}"/>
              </a:ext>
            </a:extLst>
          </p:cNvPr>
          <p:cNvCxnSpPr/>
          <p:nvPr/>
        </p:nvCxnSpPr>
        <p:spPr>
          <a:xfrm>
            <a:off x="3252721" y="2332057"/>
            <a:ext cx="5567423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淘宝-想搞设计PPT(倒卖必究)-9">
            <a:extLst>
              <a:ext uri="{FF2B5EF4-FFF2-40B4-BE49-F238E27FC236}">
                <a16:creationId xmlns:a16="http://schemas.microsoft.com/office/drawing/2014/main" id="{30638060-7211-4EFF-B65D-0A4B00289A9B}"/>
              </a:ext>
            </a:extLst>
          </p:cNvPr>
          <p:cNvSpPr txBox="1"/>
          <p:nvPr/>
        </p:nvSpPr>
        <p:spPr>
          <a:xfrm>
            <a:off x="3252722" y="2609850"/>
            <a:ext cx="5428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0" name="淘宝-想搞设计PPT(倒卖必究)-10">
            <a:extLst>
              <a:ext uri="{FF2B5EF4-FFF2-40B4-BE49-F238E27FC236}">
                <a16:creationId xmlns:a16="http://schemas.microsoft.com/office/drawing/2014/main" id="{4B8AA000-5372-4CA0-A27F-8F928702488A}"/>
              </a:ext>
            </a:extLst>
          </p:cNvPr>
          <p:cNvSpPr txBox="1"/>
          <p:nvPr/>
        </p:nvSpPr>
        <p:spPr>
          <a:xfrm>
            <a:off x="3252722" y="2856071"/>
            <a:ext cx="5428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1" name="淘宝-想搞设计PPT(倒卖必究)-11">
            <a:extLst>
              <a:ext uri="{FF2B5EF4-FFF2-40B4-BE49-F238E27FC236}">
                <a16:creationId xmlns:a16="http://schemas.microsoft.com/office/drawing/2014/main" id="{12C967A7-E077-43CF-A410-ED246B88637C}"/>
              </a:ext>
            </a:extLst>
          </p:cNvPr>
          <p:cNvSpPr txBox="1"/>
          <p:nvPr/>
        </p:nvSpPr>
        <p:spPr>
          <a:xfrm>
            <a:off x="3252722" y="3102292"/>
            <a:ext cx="5428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2" name="淘宝-想搞设计PPT(倒卖必究)-12">
            <a:extLst>
              <a:ext uri="{FF2B5EF4-FFF2-40B4-BE49-F238E27FC236}">
                <a16:creationId xmlns:a16="http://schemas.microsoft.com/office/drawing/2014/main" id="{12C967A7-E077-43CF-A410-ED246B88637C}"/>
              </a:ext>
            </a:extLst>
          </p:cNvPr>
          <p:cNvSpPr txBox="1"/>
          <p:nvPr/>
        </p:nvSpPr>
        <p:spPr>
          <a:xfrm>
            <a:off x="3252721" y="3348513"/>
            <a:ext cx="5428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pic>
        <p:nvPicPr>
          <p:cNvPr id="54" name="Picture 53" descr="华中科技大学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90" y="4127658"/>
            <a:ext cx="2451791" cy="53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972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2000">
        <p15:prstTrans prst="pageCurlDouble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0" grpId="0"/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淘宝-想搞设计PPT(倒卖必究)-5">
            <a:extLst>
              <a:ext uri="{FF2B5EF4-FFF2-40B4-BE49-F238E27FC236}">
                <a16:creationId xmlns:a16="http://schemas.microsoft.com/office/drawing/2014/main" id="{66B8A02E-0AD2-41E9-9C3E-47BF61666320}"/>
              </a:ext>
            </a:extLst>
          </p:cNvPr>
          <p:cNvCxnSpPr/>
          <p:nvPr/>
        </p:nvCxnSpPr>
        <p:spPr>
          <a:xfrm>
            <a:off x="3049904" y="1814069"/>
            <a:ext cx="3040380" cy="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淘宝-想搞设计PPT(倒卖必究)-6">
            <a:extLst>
              <a:ext uri="{FF2B5EF4-FFF2-40B4-BE49-F238E27FC236}">
                <a16:creationId xmlns:a16="http://schemas.microsoft.com/office/drawing/2014/main" id="{21B5B101-E026-44BD-8F1D-FB2EECA53C9E}"/>
              </a:ext>
            </a:extLst>
          </p:cNvPr>
          <p:cNvCxnSpPr/>
          <p:nvPr/>
        </p:nvCxnSpPr>
        <p:spPr>
          <a:xfrm>
            <a:off x="4581524" y="1822306"/>
            <a:ext cx="875144" cy="824348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淘宝-想搞设计PPT(倒卖必究)-7">
            <a:extLst>
              <a:ext uri="{FF2B5EF4-FFF2-40B4-BE49-F238E27FC236}">
                <a16:creationId xmlns:a16="http://schemas.microsoft.com/office/drawing/2014/main" id="{1A71632C-8A4E-4FCE-8CCA-DAA0A58537DA}"/>
              </a:ext>
            </a:extLst>
          </p:cNvPr>
          <p:cNvCxnSpPr>
            <a:cxnSpLocks/>
          </p:cNvCxnSpPr>
          <p:nvPr/>
        </p:nvCxnSpPr>
        <p:spPr>
          <a:xfrm flipH="1">
            <a:off x="3826191" y="1822306"/>
            <a:ext cx="746558" cy="701734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淘宝-想搞设计PPT(倒卖必究)-8">
            <a:extLst>
              <a:ext uri="{FF2B5EF4-FFF2-40B4-BE49-F238E27FC236}">
                <a16:creationId xmlns:a16="http://schemas.microsoft.com/office/drawing/2014/main" id="{BB0FFEC1-6178-4590-B630-CC963DA05B1B}"/>
              </a:ext>
            </a:extLst>
          </p:cNvPr>
          <p:cNvCxnSpPr/>
          <p:nvPr/>
        </p:nvCxnSpPr>
        <p:spPr>
          <a:xfrm>
            <a:off x="4570094" y="1810464"/>
            <a:ext cx="0" cy="1223422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淘宝-想搞设计PPT(倒卖必究)-15">
            <a:extLst>
              <a:ext uri="{FF2B5EF4-FFF2-40B4-BE49-F238E27FC236}">
                <a16:creationId xmlns:a16="http://schemas.microsoft.com/office/drawing/2014/main" id="{6A493101-795F-4250-9CAC-185C13A0C0EC}"/>
              </a:ext>
            </a:extLst>
          </p:cNvPr>
          <p:cNvSpPr/>
          <p:nvPr/>
        </p:nvSpPr>
        <p:spPr>
          <a:xfrm>
            <a:off x="3984708" y="1499145"/>
            <a:ext cx="1233147" cy="369306"/>
          </a:xfrm>
          <a:prstGeom prst="rect">
            <a:avLst/>
          </a:prstGeom>
        </p:spPr>
        <p:txBody>
          <a:bodyPr wrap="square" lIns="91415" tIns="45707" rIns="91415" bIns="45707">
            <a:spAutoFit/>
          </a:bodyPr>
          <a:lstStyle/>
          <a:p>
            <a:pPr algn="ctr" defTabSz="914120"/>
            <a:r>
              <a:rPr lang="zh-CN" altLang="en-US" sz="1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发展方向</a:t>
            </a:r>
          </a:p>
        </p:txBody>
      </p:sp>
      <p:sp>
        <p:nvSpPr>
          <p:cNvPr id="16" name="淘宝-想搞设计PPT(倒卖必究)-16">
            <a:extLst>
              <a:ext uri="{FF2B5EF4-FFF2-40B4-BE49-F238E27FC236}">
                <a16:creationId xmlns:a16="http://schemas.microsoft.com/office/drawing/2014/main" id="{BEA54114-C98F-414E-AA5B-2E34FE0B305F}"/>
              </a:ext>
            </a:extLst>
          </p:cNvPr>
          <p:cNvSpPr>
            <a:spLocks noEditPoints="1"/>
          </p:cNvSpPr>
          <p:nvPr/>
        </p:nvSpPr>
        <p:spPr bwMode="auto">
          <a:xfrm>
            <a:off x="4380487" y="3281253"/>
            <a:ext cx="384522" cy="326844"/>
          </a:xfrm>
          <a:custGeom>
            <a:avLst/>
            <a:gdLst>
              <a:gd name="T0" fmla="*/ 58 w 76"/>
              <a:gd name="T1" fmla="*/ 2 h 65"/>
              <a:gd name="T2" fmla="*/ 69 w 76"/>
              <a:gd name="T3" fmla="*/ 2 h 65"/>
              <a:gd name="T4" fmla="*/ 76 w 76"/>
              <a:gd name="T5" fmla="*/ 8 h 65"/>
              <a:gd name="T6" fmla="*/ 76 w 76"/>
              <a:gd name="T7" fmla="*/ 62 h 65"/>
              <a:gd name="T8" fmla="*/ 73 w 76"/>
              <a:gd name="T9" fmla="*/ 65 h 65"/>
              <a:gd name="T10" fmla="*/ 12 w 76"/>
              <a:gd name="T11" fmla="*/ 62 h 65"/>
              <a:gd name="T12" fmla="*/ 8 w 76"/>
              <a:gd name="T13" fmla="*/ 58 h 65"/>
              <a:gd name="T14" fmla="*/ 0 w 76"/>
              <a:gd name="T15" fmla="*/ 45 h 65"/>
              <a:gd name="T16" fmla="*/ 10 w 76"/>
              <a:gd name="T17" fmla="*/ 47 h 65"/>
              <a:gd name="T18" fmla="*/ 49 w 76"/>
              <a:gd name="T19" fmla="*/ 47 h 65"/>
              <a:gd name="T20" fmla="*/ 10 w 76"/>
              <a:gd name="T21" fmla="*/ 44 h 65"/>
              <a:gd name="T22" fmla="*/ 10 w 76"/>
              <a:gd name="T23" fmla="*/ 41 h 65"/>
              <a:gd name="T24" fmla="*/ 49 w 76"/>
              <a:gd name="T25" fmla="*/ 39 h 65"/>
              <a:gd name="T26" fmla="*/ 10 w 76"/>
              <a:gd name="T27" fmla="*/ 31 h 65"/>
              <a:gd name="T28" fmla="*/ 49 w 76"/>
              <a:gd name="T29" fmla="*/ 31 h 65"/>
              <a:gd name="T30" fmla="*/ 42 w 76"/>
              <a:gd name="T31" fmla="*/ 23 h 65"/>
              <a:gd name="T32" fmla="*/ 50 w 76"/>
              <a:gd name="T33" fmla="*/ 21 h 65"/>
              <a:gd name="T34" fmla="*/ 45 w 76"/>
              <a:gd name="T35" fmla="*/ 14 h 65"/>
              <a:gd name="T36" fmla="*/ 46 w 76"/>
              <a:gd name="T37" fmla="*/ 12 h 65"/>
              <a:gd name="T38" fmla="*/ 50 w 76"/>
              <a:gd name="T39" fmla="*/ 12 h 65"/>
              <a:gd name="T40" fmla="*/ 42 w 76"/>
              <a:gd name="T41" fmla="*/ 15 h 65"/>
              <a:gd name="T42" fmla="*/ 46 w 76"/>
              <a:gd name="T43" fmla="*/ 21 h 65"/>
              <a:gd name="T44" fmla="*/ 45 w 76"/>
              <a:gd name="T45" fmla="*/ 23 h 65"/>
              <a:gd name="T46" fmla="*/ 18 w 76"/>
              <a:gd name="T47" fmla="*/ 26 h 65"/>
              <a:gd name="T48" fmla="*/ 15 w 76"/>
              <a:gd name="T49" fmla="*/ 17 h 65"/>
              <a:gd name="T50" fmla="*/ 9 w 76"/>
              <a:gd name="T51" fmla="*/ 26 h 65"/>
              <a:gd name="T52" fmla="*/ 15 w 76"/>
              <a:gd name="T53" fmla="*/ 26 h 65"/>
              <a:gd name="T54" fmla="*/ 26 w 76"/>
              <a:gd name="T55" fmla="*/ 24 h 65"/>
              <a:gd name="T56" fmla="*/ 26 w 76"/>
              <a:gd name="T57" fmla="*/ 18 h 65"/>
              <a:gd name="T58" fmla="*/ 23 w 76"/>
              <a:gd name="T59" fmla="*/ 12 h 65"/>
              <a:gd name="T60" fmla="*/ 19 w 76"/>
              <a:gd name="T61" fmla="*/ 10 h 65"/>
              <a:gd name="T62" fmla="*/ 41 w 76"/>
              <a:gd name="T63" fmla="*/ 10 h 65"/>
              <a:gd name="T64" fmla="*/ 36 w 76"/>
              <a:gd name="T65" fmla="*/ 10 h 65"/>
              <a:gd name="T66" fmla="*/ 30 w 76"/>
              <a:gd name="T67" fmla="*/ 10 h 65"/>
              <a:gd name="T68" fmla="*/ 32 w 76"/>
              <a:gd name="T69" fmla="*/ 26 h 65"/>
              <a:gd name="T70" fmla="*/ 39 w 76"/>
              <a:gd name="T71" fmla="*/ 26 h 65"/>
              <a:gd name="T72" fmla="*/ 58 w 76"/>
              <a:gd name="T73" fmla="*/ 44 h 65"/>
              <a:gd name="T74" fmla="*/ 61 w 76"/>
              <a:gd name="T75" fmla="*/ 53 h 65"/>
              <a:gd name="T76" fmla="*/ 63 w 76"/>
              <a:gd name="T77" fmla="*/ 44 h 65"/>
              <a:gd name="T78" fmla="*/ 63 w 76"/>
              <a:gd name="T79" fmla="*/ 8 h 65"/>
              <a:gd name="T80" fmla="*/ 59 w 76"/>
              <a:gd name="T81" fmla="*/ 7 h 65"/>
              <a:gd name="T82" fmla="*/ 68 w 76"/>
              <a:gd name="T83" fmla="*/ 7 h 65"/>
              <a:gd name="T84" fmla="*/ 68 w 76"/>
              <a:gd name="T85" fmla="*/ 8 h 65"/>
              <a:gd name="T86" fmla="*/ 67 w 76"/>
              <a:gd name="T87" fmla="*/ 53 h 65"/>
              <a:gd name="T88" fmla="*/ 62 w 76"/>
              <a:gd name="T89" fmla="*/ 58 h 65"/>
              <a:gd name="T90" fmla="*/ 71 w 76"/>
              <a:gd name="T91" fmla="*/ 59 h 65"/>
              <a:gd name="T92" fmla="*/ 71 w 76"/>
              <a:gd name="T93" fmla="*/ 8 h 65"/>
              <a:gd name="T94" fmla="*/ 69 w 76"/>
              <a:gd name="T95" fmla="*/ 7 h 65"/>
              <a:gd name="T96" fmla="*/ 5 w 76"/>
              <a:gd name="T97" fmla="*/ 5 h 65"/>
              <a:gd name="T98" fmla="*/ 5 w 76"/>
              <a:gd name="T99" fmla="*/ 45 h 65"/>
              <a:gd name="T100" fmla="*/ 54 w 76"/>
              <a:gd name="T101" fmla="*/ 53 h 65"/>
              <a:gd name="T102" fmla="*/ 53 w 76"/>
              <a:gd name="T103" fmla="*/ 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6" h="65">
                <a:moveTo>
                  <a:pt x="2" y="0"/>
                </a:moveTo>
                <a:cubicBezTo>
                  <a:pt x="55" y="0"/>
                  <a:pt x="55" y="0"/>
                  <a:pt x="55" y="0"/>
                </a:cubicBezTo>
                <a:cubicBezTo>
                  <a:pt x="57" y="0"/>
                  <a:pt x="58" y="1"/>
                  <a:pt x="58" y="2"/>
                </a:cubicBezTo>
                <a:cubicBezTo>
                  <a:pt x="58" y="2"/>
                  <a:pt x="59" y="2"/>
                  <a:pt x="59" y="2"/>
                </a:cubicBezTo>
                <a:cubicBezTo>
                  <a:pt x="68" y="2"/>
                  <a:pt x="68" y="2"/>
                  <a:pt x="68" y="2"/>
                </a:cubicBezTo>
                <a:cubicBezTo>
                  <a:pt x="68" y="2"/>
                  <a:pt x="69" y="2"/>
                  <a:pt x="69" y="2"/>
                </a:cubicBezTo>
                <a:cubicBezTo>
                  <a:pt x="69" y="2"/>
                  <a:pt x="69" y="2"/>
                  <a:pt x="70" y="2"/>
                </a:cubicBezTo>
                <a:cubicBezTo>
                  <a:pt x="71" y="2"/>
                  <a:pt x="73" y="2"/>
                  <a:pt x="74" y="3"/>
                </a:cubicBezTo>
                <a:cubicBezTo>
                  <a:pt x="75" y="5"/>
                  <a:pt x="76" y="6"/>
                  <a:pt x="76" y="8"/>
                </a:cubicBezTo>
                <a:cubicBezTo>
                  <a:pt x="76" y="8"/>
                  <a:pt x="76" y="8"/>
                  <a:pt x="76" y="9"/>
                </a:cubicBezTo>
                <a:cubicBezTo>
                  <a:pt x="76" y="9"/>
                  <a:pt x="76" y="9"/>
                  <a:pt x="76" y="9"/>
                </a:cubicBezTo>
                <a:cubicBezTo>
                  <a:pt x="76" y="62"/>
                  <a:pt x="76" y="62"/>
                  <a:pt x="76" y="62"/>
                </a:cubicBezTo>
                <a:cubicBezTo>
                  <a:pt x="76" y="62"/>
                  <a:pt x="76" y="62"/>
                  <a:pt x="76" y="62"/>
                </a:cubicBezTo>
                <a:cubicBezTo>
                  <a:pt x="76" y="62"/>
                  <a:pt x="76" y="62"/>
                  <a:pt x="76" y="62"/>
                </a:cubicBezTo>
                <a:cubicBezTo>
                  <a:pt x="76" y="63"/>
                  <a:pt x="75" y="65"/>
                  <a:pt x="73" y="65"/>
                </a:cubicBezTo>
                <a:cubicBezTo>
                  <a:pt x="73" y="65"/>
                  <a:pt x="73" y="64"/>
                  <a:pt x="72" y="64"/>
                </a:cubicBezTo>
                <a:cubicBezTo>
                  <a:pt x="14" y="64"/>
                  <a:pt x="14" y="64"/>
                  <a:pt x="14" y="64"/>
                </a:cubicBezTo>
                <a:cubicBezTo>
                  <a:pt x="13" y="64"/>
                  <a:pt x="12" y="63"/>
                  <a:pt x="12" y="62"/>
                </a:cubicBezTo>
                <a:cubicBezTo>
                  <a:pt x="12" y="58"/>
                  <a:pt x="12" y="58"/>
                  <a:pt x="12" y="58"/>
                </a:cubicBezTo>
                <a:cubicBezTo>
                  <a:pt x="8" y="58"/>
                  <a:pt x="8" y="58"/>
                  <a:pt x="8" y="58"/>
                </a:cubicBezTo>
                <a:cubicBezTo>
                  <a:pt x="8" y="58"/>
                  <a:pt x="8" y="58"/>
                  <a:pt x="8" y="58"/>
                </a:cubicBezTo>
                <a:cubicBezTo>
                  <a:pt x="6" y="57"/>
                  <a:pt x="4" y="56"/>
                  <a:pt x="2" y="54"/>
                </a:cubicBezTo>
                <a:cubicBezTo>
                  <a:pt x="1" y="52"/>
                  <a:pt x="0" y="49"/>
                  <a:pt x="0" y="45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2" y="0"/>
                </a:cubicBezTo>
                <a:close/>
                <a:moveTo>
                  <a:pt x="10" y="47"/>
                </a:moveTo>
                <a:cubicBezTo>
                  <a:pt x="10" y="49"/>
                  <a:pt x="10" y="49"/>
                  <a:pt x="10" y="49"/>
                </a:cubicBezTo>
                <a:cubicBezTo>
                  <a:pt x="49" y="49"/>
                  <a:pt x="49" y="49"/>
                  <a:pt x="49" y="49"/>
                </a:cubicBezTo>
                <a:cubicBezTo>
                  <a:pt x="49" y="47"/>
                  <a:pt x="49" y="47"/>
                  <a:pt x="49" y="47"/>
                </a:cubicBezTo>
                <a:cubicBezTo>
                  <a:pt x="10" y="47"/>
                  <a:pt x="10" y="47"/>
                  <a:pt x="10" y="47"/>
                </a:cubicBezTo>
                <a:close/>
                <a:moveTo>
                  <a:pt x="10" y="41"/>
                </a:moveTo>
                <a:cubicBezTo>
                  <a:pt x="10" y="44"/>
                  <a:pt x="10" y="44"/>
                  <a:pt x="10" y="44"/>
                </a:cubicBezTo>
                <a:cubicBezTo>
                  <a:pt x="49" y="44"/>
                  <a:pt x="49" y="44"/>
                  <a:pt x="49" y="44"/>
                </a:cubicBezTo>
                <a:cubicBezTo>
                  <a:pt x="49" y="41"/>
                  <a:pt x="49" y="41"/>
                  <a:pt x="49" y="41"/>
                </a:cubicBezTo>
                <a:cubicBezTo>
                  <a:pt x="10" y="41"/>
                  <a:pt x="10" y="41"/>
                  <a:pt x="10" y="41"/>
                </a:cubicBezTo>
                <a:close/>
                <a:moveTo>
                  <a:pt x="10" y="36"/>
                </a:moveTo>
                <a:cubicBezTo>
                  <a:pt x="10" y="39"/>
                  <a:pt x="10" y="39"/>
                  <a:pt x="10" y="39"/>
                </a:cubicBezTo>
                <a:cubicBezTo>
                  <a:pt x="49" y="39"/>
                  <a:pt x="49" y="39"/>
                  <a:pt x="49" y="39"/>
                </a:cubicBezTo>
                <a:cubicBezTo>
                  <a:pt x="49" y="36"/>
                  <a:pt x="49" y="36"/>
                  <a:pt x="49" y="36"/>
                </a:cubicBezTo>
                <a:cubicBezTo>
                  <a:pt x="10" y="36"/>
                  <a:pt x="10" y="36"/>
                  <a:pt x="10" y="36"/>
                </a:cubicBezTo>
                <a:close/>
                <a:moveTo>
                  <a:pt x="10" y="31"/>
                </a:moveTo>
                <a:cubicBezTo>
                  <a:pt x="10" y="33"/>
                  <a:pt x="10" y="33"/>
                  <a:pt x="10" y="33"/>
                </a:cubicBezTo>
                <a:cubicBezTo>
                  <a:pt x="49" y="33"/>
                  <a:pt x="49" y="33"/>
                  <a:pt x="49" y="33"/>
                </a:cubicBezTo>
                <a:cubicBezTo>
                  <a:pt x="49" y="31"/>
                  <a:pt x="49" y="31"/>
                  <a:pt x="49" y="31"/>
                </a:cubicBezTo>
                <a:cubicBezTo>
                  <a:pt x="10" y="31"/>
                  <a:pt x="10" y="31"/>
                  <a:pt x="10" y="31"/>
                </a:cubicBezTo>
                <a:close/>
                <a:moveTo>
                  <a:pt x="42" y="20"/>
                </a:moveTo>
                <a:cubicBezTo>
                  <a:pt x="42" y="23"/>
                  <a:pt x="42" y="23"/>
                  <a:pt x="42" y="23"/>
                </a:cubicBezTo>
                <a:cubicBezTo>
                  <a:pt x="42" y="25"/>
                  <a:pt x="43" y="26"/>
                  <a:pt x="46" y="26"/>
                </a:cubicBezTo>
                <a:cubicBezTo>
                  <a:pt x="48" y="26"/>
                  <a:pt x="50" y="25"/>
                  <a:pt x="50" y="23"/>
                </a:cubicBezTo>
                <a:cubicBezTo>
                  <a:pt x="50" y="21"/>
                  <a:pt x="50" y="21"/>
                  <a:pt x="50" y="21"/>
                </a:cubicBezTo>
                <a:cubicBezTo>
                  <a:pt x="50" y="20"/>
                  <a:pt x="50" y="20"/>
                  <a:pt x="49" y="19"/>
                </a:cubicBezTo>
                <a:cubicBezTo>
                  <a:pt x="49" y="18"/>
                  <a:pt x="48" y="17"/>
                  <a:pt x="46" y="16"/>
                </a:cubicBezTo>
                <a:cubicBezTo>
                  <a:pt x="46" y="15"/>
                  <a:pt x="45" y="14"/>
                  <a:pt x="45" y="14"/>
                </a:cubicBezTo>
                <a:cubicBezTo>
                  <a:pt x="45" y="13"/>
                  <a:pt x="45" y="13"/>
                  <a:pt x="45" y="13"/>
                </a:cubicBezTo>
                <a:cubicBezTo>
                  <a:pt x="45" y="12"/>
                  <a:pt x="45" y="12"/>
                  <a:pt x="46" y="12"/>
                </a:cubicBezTo>
                <a:cubicBezTo>
                  <a:pt x="46" y="12"/>
                  <a:pt x="46" y="12"/>
                  <a:pt x="46" y="12"/>
                </a:cubicBezTo>
                <a:cubicBezTo>
                  <a:pt x="46" y="15"/>
                  <a:pt x="46" y="15"/>
                  <a:pt x="46" y="15"/>
                </a:cubicBezTo>
                <a:cubicBezTo>
                  <a:pt x="50" y="15"/>
                  <a:pt x="50" y="15"/>
                  <a:pt x="50" y="15"/>
                </a:cubicBezTo>
                <a:cubicBezTo>
                  <a:pt x="50" y="12"/>
                  <a:pt x="50" y="12"/>
                  <a:pt x="50" y="12"/>
                </a:cubicBezTo>
                <a:cubicBezTo>
                  <a:pt x="50" y="10"/>
                  <a:pt x="48" y="10"/>
                  <a:pt x="46" y="10"/>
                </a:cubicBezTo>
                <a:cubicBezTo>
                  <a:pt x="43" y="10"/>
                  <a:pt x="42" y="11"/>
                  <a:pt x="42" y="13"/>
                </a:cubicBezTo>
                <a:cubicBezTo>
                  <a:pt x="42" y="15"/>
                  <a:pt x="42" y="15"/>
                  <a:pt x="42" y="15"/>
                </a:cubicBezTo>
                <a:cubicBezTo>
                  <a:pt x="42" y="15"/>
                  <a:pt x="42" y="16"/>
                  <a:pt x="42" y="16"/>
                </a:cubicBezTo>
                <a:cubicBezTo>
                  <a:pt x="43" y="17"/>
                  <a:pt x="44" y="18"/>
                  <a:pt x="45" y="19"/>
                </a:cubicBezTo>
                <a:cubicBezTo>
                  <a:pt x="46" y="20"/>
                  <a:pt x="46" y="21"/>
                  <a:pt x="46" y="21"/>
                </a:cubicBezTo>
                <a:cubicBezTo>
                  <a:pt x="46" y="23"/>
                  <a:pt x="46" y="23"/>
                  <a:pt x="46" y="23"/>
                </a:cubicBezTo>
                <a:cubicBezTo>
                  <a:pt x="46" y="24"/>
                  <a:pt x="46" y="24"/>
                  <a:pt x="46" y="24"/>
                </a:cubicBezTo>
                <a:cubicBezTo>
                  <a:pt x="45" y="24"/>
                  <a:pt x="45" y="24"/>
                  <a:pt x="45" y="23"/>
                </a:cubicBezTo>
                <a:cubicBezTo>
                  <a:pt x="45" y="20"/>
                  <a:pt x="45" y="20"/>
                  <a:pt x="45" y="20"/>
                </a:cubicBezTo>
                <a:cubicBezTo>
                  <a:pt x="42" y="20"/>
                  <a:pt x="42" y="20"/>
                  <a:pt x="42" y="20"/>
                </a:cubicBezTo>
                <a:close/>
                <a:moveTo>
                  <a:pt x="18" y="26"/>
                </a:moveTo>
                <a:cubicBezTo>
                  <a:pt x="18" y="10"/>
                  <a:pt x="18" y="10"/>
                  <a:pt x="18" y="10"/>
                </a:cubicBezTo>
                <a:cubicBezTo>
                  <a:pt x="15" y="10"/>
                  <a:pt x="15" y="10"/>
                  <a:pt x="15" y="10"/>
                </a:cubicBezTo>
                <a:cubicBezTo>
                  <a:pt x="15" y="17"/>
                  <a:pt x="15" y="17"/>
                  <a:pt x="15" y="17"/>
                </a:cubicBezTo>
                <a:cubicBezTo>
                  <a:pt x="13" y="10"/>
                  <a:pt x="13" y="10"/>
                  <a:pt x="13" y="10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26"/>
                  <a:pt x="9" y="26"/>
                  <a:pt x="9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17"/>
                  <a:pt x="12" y="17"/>
                  <a:pt x="12" y="17"/>
                </a:cubicBezTo>
                <a:cubicBezTo>
                  <a:pt x="15" y="26"/>
                  <a:pt x="15" y="26"/>
                  <a:pt x="15" y="26"/>
                </a:cubicBezTo>
                <a:cubicBezTo>
                  <a:pt x="18" y="26"/>
                  <a:pt x="18" y="26"/>
                  <a:pt x="18" y="26"/>
                </a:cubicBezTo>
                <a:close/>
                <a:moveTo>
                  <a:pt x="26" y="26"/>
                </a:moveTo>
                <a:cubicBezTo>
                  <a:pt x="26" y="24"/>
                  <a:pt x="26" y="24"/>
                  <a:pt x="26" y="24"/>
                </a:cubicBezTo>
                <a:cubicBezTo>
                  <a:pt x="23" y="24"/>
                  <a:pt x="23" y="24"/>
                  <a:pt x="23" y="24"/>
                </a:cubicBezTo>
                <a:cubicBezTo>
                  <a:pt x="23" y="18"/>
                  <a:pt x="23" y="18"/>
                  <a:pt x="23" y="18"/>
                </a:cubicBezTo>
                <a:cubicBezTo>
                  <a:pt x="26" y="18"/>
                  <a:pt x="26" y="18"/>
                  <a:pt x="26" y="18"/>
                </a:cubicBezTo>
                <a:cubicBezTo>
                  <a:pt x="26" y="16"/>
                  <a:pt x="26" y="16"/>
                  <a:pt x="26" y="16"/>
                </a:cubicBezTo>
                <a:cubicBezTo>
                  <a:pt x="23" y="16"/>
                  <a:pt x="23" y="16"/>
                  <a:pt x="23" y="16"/>
                </a:cubicBezTo>
                <a:cubicBezTo>
                  <a:pt x="23" y="12"/>
                  <a:pt x="23" y="12"/>
                  <a:pt x="23" y="12"/>
                </a:cubicBezTo>
                <a:cubicBezTo>
                  <a:pt x="26" y="12"/>
                  <a:pt x="26" y="12"/>
                  <a:pt x="26" y="12"/>
                </a:cubicBezTo>
                <a:cubicBezTo>
                  <a:pt x="26" y="10"/>
                  <a:pt x="26" y="10"/>
                  <a:pt x="26" y="10"/>
                </a:cubicBezTo>
                <a:cubicBezTo>
                  <a:pt x="19" y="10"/>
                  <a:pt x="19" y="10"/>
                  <a:pt x="19" y="10"/>
                </a:cubicBezTo>
                <a:cubicBezTo>
                  <a:pt x="19" y="26"/>
                  <a:pt x="19" y="26"/>
                  <a:pt x="19" y="26"/>
                </a:cubicBezTo>
                <a:cubicBezTo>
                  <a:pt x="26" y="26"/>
                  <a:pt x="26" y="26"/>
                  <a:pt x="26" y="26"/>
                </a:cubicBezTo>
                <a:close/>
                <a:moveTo>
                  <a:pt x="41" y="10"/>
                </a:moveTo>
                <a:cubicBezTo>
                  <a:pt x="38" y="10"/>
                  <a:pt x="38" y="10"/>
                  <a:pt x="38" y="10"/>
                </a:cubicBezTo>
                <a:cubicBezTo>
                  <a:pt x="37" y="17"/>
                  <a:pt x="37" y="17"/>
                  <a:pt x="37" y="17"/>
                </a:cubicBezTo>
                <a:cubicBezTo>
                  <a:pt x="36" y="10"/>
                  <a:pt x="36" y="10"/>
                  <a:pt x="36" y="10"/>
                </a:cubicBezTo>
                <a:cubicBezTo>
                  <a:pt x="32" y="10"/>
                  <a:pt x="32" y="10"/>
                  <a:pt x="32" y="10"/>
                </a:cubicBezTo>
                <a:cubicBezTo>
                  <a:pt x="31" y="17"/>
                  <a:pt x="31" y="17"/>
                  <a:pt x="31" y="17"/>
                </a:cubicBezTo>
                <a:cubicBezTo>
                  <a:pt x="30" y="10"/>
                  <a:pt x="30" y="10"/>
                  <a:pt x="30" y="10"/>
                </a:cubicBezTo>
                <a:cubicBezTo>
                  <a:pt x="26" y="10"/>
                  <a:pt x="26" y="10"/>
                  <a:pt x="26" y="10"/>
                </a:cubicBezTo>
                <a:cubicBezTo>
                  <a:pt x="29" y="26"/>
                  <a:pt x="29" y="26"/>
                  <a:pt x="29" y="26"/>
                </a:cubicBezTo>
                <a:cubicBezTo>
                  <a:pt x="32" y="26"/>
                  <a:pt x="32" y="26"/>
                  <a:pt x="32" y="26"/>
                </a:cubicBezTo>
                <a:cubicBezTo>
                  <a:pt x="33" y="17"/>
                  <a:pt x="33" y="17"/>
                  <a:pt x="33" y="17"/>
                </a:cubicBezTo>
                <a:cubicBezTo>
                  <a:pt x="35" y="26"/>
                  <a:pt x="35" y="26"/>
                  <a:pt x="35" y="26"/>
                </a:cubicBezTo>
                <a:cubicBezTo>
                  <a:pt x="39" y="26"/>
                  <a:pt x="39" y="26"/>
                  <a:pt x="39" y="26"/>
                </a:cubicBezTo>
                <a:cubicBezTo>
                  <a:pt x="41" y="10"/>
                  <a:pt x="41" y="10"/>
                  <a:pt x="41" y="10"/>
                </a:cubicBezTo>
                <a:close/>
                <a:moveTo>
                  <a:pt x="58" y="7"/>
                </a:moveTo>
                <a:cubicBezTo>
                  <a:pt x="58" y="44"/>
                  <a:pt x="58" y="44"/>
                  <a:pt x="58" y="44"/>
                </a:cubicBezTo>
                <a:cubicBezTo>
                  <a:pt x="58" y="44"/>
                  <a:pt x="58" y="44"/>
                  <a:pt x="58" y="45"/>
                </a:cubicBezTo>
                <a:cubicBezTo>
                  <a:pt x="58" y="48"/>
                  <a:pt x="58" y="50"/>
                  <a:pt x="59" y="52"/>
                </a:cubicBezTo>
                <a:cubicBezTo>
                  <a:pt x="60" y="52"/>
                  <a:pt x="60" y="53"/>
                  <a:pt x="61" y="53"/>
                </a:cubicBezTo>
                <a:cubicBezTo>
                  <a:pt x="61" y="53"/>
                  <a:pt x="61" y="53"/>
                  <a:pt x="61" y="53"/>
                </a:cubicBezTo>
                <a:cubicBezTo>
                  <a:pt x="61" y="53"/>
                  <a:pt x="62" y="52"/>
                  <a:pt x="62" y="51"/>
                </a:cubicBezTo>
                <a:cubicBezTo>
                  <a:pt x="62" y="50"/>
                  <a:pt x="63" y="47"/>
                  <a:pt x="63" y="44"/>
                </a:cubicBezTo>
                <a:cubicBezTo>
                  <a:pt x="63" y="44"/>
                  <a:pt x="63" y="44"/>
                  <a:pt x="63" y="44"/>
                </a:cubicBezTo>
                <a:cubicBezTo>
                  <a:pt x="63" y="44"/>
                  <a:pt x="63" y="44"/>
                  <a:pt x="63" y="44"/>
                </a:cubicBezTo>
                <a:cubicBezTo>
                  <a:pt x="63" y="8"/>
                  <a:pt x="63" y="8"/>
                  <a:pt x="63" y="8"/>
                </a:cubicBezTo>
                <a:cubicBezTo>
                  <a:pt x="63" y="8"/>
                  <a:pt x="63" y="8"/>
                  <a:pt x="63" y="8"/>
                </a:cubicBezTo>
                <a:cubicBezTo>
                  <a:pt x="63" y="8"/>
                  <a:pt x="63" y="7"/>
                  <a:pt x="63" y="7"/>
                </a:cubicBezTo>
                <a:cubicBezTo>
                  <a:pt x="59" y="7"/>
                  <a:pt x="59" y="7"/>
                  <a:pt x="59" y="7"/>
                </a:cubicBezTo>
                <a:cubicBezTo>
                  <a:pt x="59" y="7"/>
                  <a:pt x="58" y="7"/>
                  <a:pt x="58" y="7"/>
                </a:cubicBezTo>
                <a:close/>
                <a:moveTo>
                  <a:pt x="69" y="7"/>
                </a:moveTo>
                <a:cubicBezTo>
                  <a:pt x="69" y="7"/>
                  <a:pt x="68" y="7"/>
                  <a:pt x="68" y="7"/>
                </a:cubicBezTo>
                <a:cubicBezTo>
                  <a:pt x="68" y="7"/>
                  <a:pt x="68" y="7"/>
                  <a:pt x="68" y="7"/>
                </a:cubicBezTo>
                <a:cubicBezTo>
                  <a:pt x="68" y="7"/>
                  <a:pt x="68" y="7"/>
                  <a:pt x="68" y="8"/>
                </a:cubicBezTo>
                <a:cubicBezTo>
                  <a:pt x="68" y="8"/>
                  <a:pt x="68" y="8"/>
                  <a:pt x="68" y="8"/>
                </a:cubicBezTo>
                <a:cubicBezTo>
                  <a:pt x="68" y="44"/>
                  <a:pt x="68" y="44"/>
                  <a:pt x="68" y="44"/>
                </a:cubicBezTo>
                <a:cubicBezTo>
                  <a:pt x="68" y="44"/>
                  <a:pt x="68" y="44"/>
                  <a:pt x="68" y="44"/>
                </a:cubicBezTo>
                <a:cubicBezTo>
                  <a:pt x="68" y="48"/>
                  <a:pt x="67" y="51"/>
                  <a:pt x="67" y="53"/>
                </a:cubicBezTo>
                <a:cubicBezTo>
                  <a:pt x="66" y="56"/>
                  <a:pt x="64" y="58"/>
                  <a:pt x="62" y="58"/>
                </a:cubicBezTo>
                <a:cubicBezTo>
                  <a:pt x="62" y="58"/>
                  <a:pt x="62" y="58"/>
                  <a:pt x="62" y="58"/>
                </a:cubicBezTo>
                <a:cubicBezTo>
                  <a:pt x="62" y="58"/>
                  <a:pt x="62" y="58"/>
                  <a:pt x="62" y="58"/>
                </a:cubicBezTo>
                <a:cubicBezTo>
                  <a:pt x="17" y="58"/>
                  <a:pt x="17" y="58"/>
                  <a:pt x="17" y="58"/>
                </a:cubicBezTo>
                <a:cubicBezTo>
                  <a:pt x="17" y="59"/>
                  <a:pt x="17" y="59"/>
                  <a:pt x="17" y="59"/>
                </a:cubicBezTo>
                <a:cubicBezTo>
                  <a:pt x="71" y="59"/>
                  <a:pt x="71" y="59"/>
                  <a:pt x="71" y="59"/>
                </a:cubicBezTo>
                <a:cubicBezTo>
                  <a:pt x="71" y="9"/>
                  <a:pt x="71" y="9"/>
                  <a:pt x="71" y="9"/>
                </a:cubicBezTo>
                <a:cubicBezTo>
                  <a:pt x="71" y="8"/>
                  <a:pt x="71" y="8"/>
                  <a:pt x="71" y="8"/>
                </a:cubicBezTo>
                <a:cubicBezTo>
                  <a:pt x="71" y="8"/>
                  <a:pt x="71" y="8"/>
                  <a:pt x="71" y="8"/>
                </a:cubicBezTo>
                <a:cubicBezTo>
                  <a:pt x="71" y="8"/>
                  <a:pt x="71" y="7"/>
                  <a:pt x="70" y="7"/>
                </a:cubicBezTo>
                <a:cubicBezTo>
                  <a:pt x="70" y="7"/>
                  <a:pt x="70" y="7"/>
                  <a:pt x="69" y="7"/>
                </a:cubicBezTo>
                <a:cubicBezTo>
                  <a:pt x="69" y="7"/>
                  <a:pt x="69" y="7"/>
                  <a:pt x="69" y="7"/>
                </a:cubicBezTo>
                <a:cubicBezTo>
                  <a:pt x="69" y="7"/>
                  <a:pt x="69" y="7"/>
                  <a:pt x="69" y="7"/>
                </a:cubicBezTo>
                <a:close/>
                <a:moveTo>
                  <a:pt x="53" y="5"/>
                </a:moveTo>
                <a:cubicBezTo>
                  <a:pt x="5" y="5"/>
                  <a:pt x="5" y="5"/>
                  <a:pt x="5" y="5"/>
                </a:cubicBezTo>
                <a:cubicBezTo>
                  <a:pt x="5" y="45"/>
                  <a:pt x="5" y="45"/>
                  <a:pt x="5" y="45"/>
                </a:cubicBezTo>
                <a:cubicBezTo>
                  <a:pt x="5" y="45"/>
                  <a:pt x="5" y="45"/>
                  <a:pt x="5" y="45"/>
                </a:cubicBezTo>
                <a:cubicBezTo>
                  <a:pt x="5" y="45"/>
                  <a:pt x="5" y="45"/>
                  <a:pt x="5" y="45"/>
                </a:cubicBezTo>
                <a:cubicBezTo>
                  <a:pt x="5" y="48"/>
                  <a:pt x="5" y="50"/>
                  <a:pt x="6" y="51"/>
                </a:cubicBezTo>
                <a:cubicBezTo>
                  <a:pt x="7" y="52"/>
                  <a:pt x="8" y="52"/>
                  <a:pt x="9" y="53"/>
                </a:cubicBezTo>
                <a:cubicBezTo>
                  <a:pt x="54" y="53"/>
                  <a:pt x="54" y="53"/>
                  <a:pt x="54" y="53"/>
                </a:cubicBezTo>
                <a:cubicBezTo>
                  <a:pt x="53" y="51"/>
                  <a:pt x="53" y="48"/>
                  <a:pt x="53" y="44"/>
                </a:cubicBezTo>
                <a:cubicBezTo>
                  <a:pt x="53" y="44"/>
                  <a:pt x="53" y="44"/>
                  <a:pt x="53" y="44"/>
                </a:cubicBezTo>
                <a:lnTo>
                  <a:pt x="53" y="5"/>
                </a:lnTo>
                <a:close/>
              </a:path>
            </a:pathLst>
          </a:custGeom>
          <a:solidFill>
            <a:srgbClr val="114778"/>
          </a:solidFill>
          <a:ln>
            <a:noFill/>
          </a:ln>
        </p:spPr>
        <p:txBody>
          <a:bodyPr vert="horz" wrap="square" lIns="91415" tIns="45707" rIns="91415" bIns="45707" numCol="1" anchor="t" anchorCtr="0" compatLnSpc="1">
            <a:prstTxWarp prst="textNoShape">
              <a:avLst/>
            </a:prstTxWarp>
          </a:bodyPr>
          <a:lstStyle/>
          <a:p>
            <a:pPr defTabSz="914120"/>
            <a:endParaRPr lang="zh-CN" altLang="en-US" sz="13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淘宝-想搞设计PPT(倒卖必究)-17">
            <a:extLst>
              <a:ext uri="{FF2B5EF4-FFF2-40B4-BE49-F238E27FC236}">
                <a16:creationId xmlns:a16="http://schemas.microsoft.com/office/drawing/2014/main" id="{A31DA84E-9D4F-4BE6-A316-EDBAACD4A230}"/>
              </a:ext>
            </a:extLst>
          </p:cNvPr>
          <p:cNvSpPr>
            <a:spLocks noEditPoints="1"/>
          </p:cNvSpPr>
          <p:nvPr/>
        </p:nvSpPr>
        <p:spPr bwMode="auto">
          <a:xfrm>
            <a:off x="2440769" y="1648202"/>
            <a:ext cx="343936" cy="348208"/>
          </a:xfrm>
          <a:custGeom>
            <a:avLst/>
            <a:gdLst>
              <a:gd name="T0" fmla="*/ 65 w 68"/>
              <a:gd name="T1" fmla="*/ 29 h 69"/>
              <a:gd name="T2" fmla="*/ 68 w 68"/>
              <a:gd name="T3" fmla="*/ 34 h 69"/>
              <a:gd name="T4" fmla="*/ 68 w 68"/>
              <a:gd name="T5" fmla="*/ 63 h 69"/>
              <a:gd name="T6" fmla="*/ 61 w 68"/>
              <a:gd name="T7" fmla="*/ 69 h 69"/>
              <a:gd name="T8" fmla="*/ 7 w 68"/>
              <a:gd name="T9" fmla="*/ 69 h 69"/>
              <a:gd name="T10" fmla="*/ 0 w 68"/>
              <a:gd name="T11" fmla="*/ 63 h 69"/>
              <a:gd name="T12" fmla="*/ 0 w 68"/>
              <a:gd name="T13" fmla="*/ 34 h 69"/>
              <a:gd name="T14" fmla="*/ 2 w 68"/>
              <a:gd name="T15" fmla="*/ 30 h 69"/>
              <a:gd name="T16" fmla="*/ 2 w 68"/>
              <a:gd name="T17" fmla="*/ 30 h 69"/>
              <a:gd name="T18" fmla="*/ 2 w 68"/>
              <a:gd name="T19" fmla="*/ 30 h 69"/>
              <a:gd name="T20" fmla="*/ 2 w 68"/>
              <a:gd name="T21" fmla="*/ 29 h 69"/>
              <a:gd name="T22" fmla="*/ 30 w 68"/>
              <a:gd name="T23" fmla="*/ 2 h 69"/>
              <a:gd name="T24" fmla="*/ 38 w 68"/>
              <a:gd name="T25" fmla="*/ 2 h 69"/>
              <a:gd name="T26" fmla="*/ 65 w 68"/>
              <a:gd name="T27" fmla="*/ 29 h 69"/>
              <a:gd name="T28" fmla="*/ 12 w 68"/>
              <a:gd name="T29" fmla="*/ 22 h 69"/>
              <a:gd name="T30" fmla="*/ 12 w 68"/>
              <a:gd name="T31" fmla="*/ 39 h 69"/>
              <a:gd name="T32" fmla="*/ 34 w 68"/>
              <a:gd name="T33" fmla="*/ 56 h 69"/>
              <a:gd name="T34" fmla="*/ 55 w 68"/>
              <a:gd name="T35" fmla="*/ 40 h 69"/>
              <a:gd name="T36" fmla="*/ 55 w 68"/>
              <a:gd name="T37" fmla="*/ 22 h 69"/>
              <a:gd name="T38" fmla="*/ 12 w 68"/>
              <a:gd name="T39" fmla="*/ 22 h 69"/>
              <a:gd name="T40" fmla="*/ 19 w 68"/>
              <a:gd name="T41" fmla="*/ 26 h 69"/>
              <a:gd name="T42" fmla="*/ 19 w 68"/>
              <a:gd name="T43" fmla="*/ 29 h 69"/>
              <a:gd name="T44" fmla="*/ 48 w 68"/>
              <a:gd name="T45" fmla="*/ 29 h 69"/>
              <a:gd name="T46" fmla="*/ 48 w 68"/>
              <a:gd name="T47" fmla="*/ 26 h 69"/>
              <a:gd name="T48" fmla="*/ 19 w 68"/>
              <a:gd name="T49" fmla="*/ 26 h 69"/>
              <a:gd name="T50" fmla="*/ 19 w 68"/>
              <a:gd name="T51" fmla="*/ 38 h 69"/>
              <a:gd name="T52" fmla="*/ 19 w 68"/>
              <a:gd name="T53" fmla="*/ 41 h 69"/>
              <a:gd name="T54" fmla="*/ 48 w 68"/>
              <a:gd name="T55" fmla="*/ 41 h 69"/>
              <a:gd name="T56" fmla="*/ 48 w 68"/>
              <a:gd name="T57" fmla="*/ 38 h 69"/>
              <a:gd name="T58" fmla="*/ 19 w 68"/>
              <a:gd name="T59" fmla="*/ 38 h 69"/>
              <a:gd name="T60" fmla="*/ 19 w 68"/>
              <a:gd name="T61" fmla="*/ 32 h 69"/>
              <a:gd name="T62" fmla="*/ 19 w 68"/>
              <a:gd name="T63" fmla="*/ 35 h 69"/>
              <a:gd name="T64" fmla="*/ 48 w 68"/>
              <a:gd name="T65" fmla="*/ 35 h 69"/>
              <a:gd name="T66" fmla="*/ 48 w 68"/>
              <a:gd name="T67" fmla="*/ 32 h 69"/>
              <a:gd name="T68" fmla="*/ 19 w 68"/>
              <a:gd name="T69" fmla="*/ 32 h 69"/>
              <a:gd name="T70" fmla="*/ 8 w 68"/>
              <a:gd name="T71" fmla="*/ 65 h 69"/>
              <a:gd name="T72" fmla="*/ 21 w 68"/>
              <a:gd name="T73" fmla="*/ 52 h 69"/>
              <a:gd name="T74" fmla="*/ 21 w 68"/>
              <a:gd name="T75" fmla="*/ 50 h 69"/>
              <a:gd name="T76" fmla="*/ 19 w 68"/>
              <a:gd name="T77" fmla="*/ 50 h 69"/>
              <a:gd name="T78" fmla="*/ 6 w 68"/>
              <a:gd name="T79" fmla="*/ 63 h 69"/>
              <a:gd name="T80" fmla="*/ 6 w 68"/>
              <a:gd name="T81" fmla="*/ 65 h 69"/>
              <a:gd name="T82" fmla="*/ 8 w 68"/>
              <a:gd name="T83" fmla="*/ 65 h 69"/>
              <a:gd name="T84" fmla="*/ 63 w 68"/>
              <a:gd name="T85" fmla="*/ 63 h 69"/>
              <a:gd name="T86" fmla="*/ 50 w 68"/>
              <a:gd name="T87" fmla="*/ 50 h 69"/>
              <a:gd name="T88" fmla="*/ 48 w 68"/>
              <a:gd name="T89" fmla="*/ 50 h 69"/>
              <a:gd name="T90" fmla="*/ 48 w 68"/>
              <a:gd name="T91" fmla="*/ 52 h 69"/>
              <a:gd name="T92" fmla="*/ 61 w 68"/>
              <a:gd name="T93" fmla="*/ 65 h 69"/>
              <a:gd name="T94" fmla="*/ 64 w 68"/>
              <a:gd name="T95" fmla="*/ 65 h 69"/>
              <a:gd name="T96" fmla="*/ 63 w 68"/>
              <a:gd name="T97" fmla="*/ 63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" h="69">
                <a:moveTo>
                  <a:pt x="65" y="29"/>
                </a:moveTo>
                <a:cubicBezTo>
                  <a:pt x="67" y="30"/>
                  <a:pt x="68" y="32"/>
                  <a:pt x="68" y="34"/>
                </a:cubicBezTo>
                <a:cubicBezTo>
                  <a:pt x="68" y="63"/>
                  <a:pt x="68" y="63"/>
                  <a:pt x="68" y="63"/>
                </a:cubicBezTo>
                <a:cubicBezTo>
                  <a:pt x="68" y="66"/>
                  <a:pt x="65" y="69"/>
                  <a:pt x="61" y="69"/>
                </a:cubicBezTo>
                <a:cubicBezTo>
                  <a:pt x="7" y="69"/>
                  <a:pt x="7" y="69"/>
                  <a:pt x="7" y="69"/>
                </a:cubicBezTo>
                <a:cubicBezTo>
                  <a:pt x="3" y="69"/>
                  <a:pt x="0" y="66"/>
                  <a:pt x="0" y="63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3"/>
                  <a:pt x="1" y="31"/>
                  <a:pt x="2" y="30"/>
                </a:cubicBezTo>
                <a:cubicBezTo>
                  <a:pt x="2" y="30"/>
                  <a:pt x="2" y="30"/>
                  <a:pt x="2" y="30"/>
                </a:cubicBezTo>
                <a:cubicBezTo>
                  <a:pt x="2" y="30"/>
                  <a:pt x="2" y="30"/>
                  <a:pt x="2" y="30"/>
                </a:cubicBezTo>
                <a:cubicBezTo>
                  <a:pt x="2" y="29"/>
                  <a:pt x="2" y="29"/>
                  <a:pt x="2" y="29"/>
                </a:cubicBezTo>
                <a:cubicBezTo>
                  <a:pt x="30" y="2"/>
                  <a:pt x="30" y="2"/>
                  <a:pt x="30" y="2"/>
                </a:cubicBezTo>
                <a:cubicBezTo>
                  <a:pt x="33" y="0"/>
                  <a:pt x="35" y="0"/>
                  <a:pt x="38" y="2"/>
                </a:cubicBezTo>
                <a:cubicBezTo>
                  <a:pt x="65" y="29"/>
                  <a:pt x="65" y="29"/>
                  <a:pt x="65" y="29"/>
                </a:cubicBezTo>
                <a:close/>
                <a:moveTo>
                  <a:pt x="12" y="22"/>
                </a:moveTo>
                <a:cubicBezTo>
                  <a:pt x="12" y="39"/>
                  <a:pt x="12" y="39"/>
                  <a:pt x="12" y="39"/>
                </a:cubicBezTo>
                <a:cubicBezTo>
                  <a:pt x="34" y="56"/>
                  <a:pt x="34" y="56"/>
                  <a:pt x="34" y="56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22"/>
                  <a:pt x="55" y="22"/>
                  <a:pt x="55" y="22"/>
                </a:cubicBezTo>
                <a:cubicBezTo>
                  <a:pt x="12" y="22"/>
                  <a:pt x="12" y="22"/>
                  <a:pt x="12" y="22"/>
                </a:cubicBezTo>
                <a:close/>
                <a:moveTo>
                  <a:pt x="19" y="26"/>
                </a:moveTo>
                <a:cubicBezTo>
                  <a:pt x="19" y="29"/>
                  <a:pt x="19" y="29"/>
                  <a:pt x="19" y="29"/>
                </a:cubicBezTo>
                <a:cubicBezTo>
                  <a:pt x="48" y="29"/>
                  <a:pt x="48" y="29"/>
                  <a:pt x="48" y="29"/>
                </a:cubicBezTo>
                <a:cubicBezTo>
                  <a:pt x="48" y="26"/>
                  <a:pt x="48" y="26"/>
                  <a:pt x="48" y="26"/>
                </a:cubicBezTo>
                <a:cubicBezTo>
                  <a:pt x="19" y="26"/>
                  <a:pt x="19" y="26"/>
                  <a:pt x="19" y="26"/>
                </a:cubicBezTo>
                <a:close/>
                <a:moveTo>
                  <a:pt x="19" y="38"/>
                </a:moveTo>
                <a:cubicBezTo>
                  <a:pt x="19" y="41"/>
                  <a:pt x="19" y="41"/>
                  <a:pt x="19" y="41"/>
                </a:cubicBezTo>
                <a:cubicBezTo>
                  <a:pt x="48" y="41"/>
                  <a:pt x="48" y="41"/>
                  <a:pt x="48" y="41"/>
                </a:cubicBezTo>
                <a:cubicBezTo>
                  <a:pt x="48" y="38"/>
                  <a:pt x="48" y="38"/>
                  <a:pt x="48" y="38"/>
                </a:cubicBezTo>
                <a:cubicBezTo>
                  <a:pt x="19" y="38"/>
                  <a:pt x="19" y="38"/>
                  <a:pt x="19" y="38"/>
                </a:cubicBezTo>
                <a:close/>
                <a:moveTo>
                  <a:pt x="19" y="32"/>
                </a:moveTo>
                <a:cubicBezTo>
                  <a:pt x="19" y="35"/>
                  <a:pt x="19" y="35"/>
                  <a:pt x="19" y="35"/>
                </a:cubicBezTo>
                <a:cubicBezTo>
                  <a:pt x="48" y="35"/>
                  <a:pt x="48" y="35"/>
                  <a:pt x="48" y="35"/>
                </a:cubicBezTo>
                <a:cubicBezTo>
                  <a:pt x="48" y="32"/>
                  <a:pt x="48" y="32"/>
                  <a:pt x="48" y="32"/>
                </a:cubicBezTo>
                <a:cubicBezTo>
                  <a:pt x="19" y="32"/>
                  <a:pt x="19" y="32"/>
                  <a:pt x="19" y="32"/>
                </a:cubicBezTo>
                <a:close/>
                <a:moveTo>
                  <a:pt x="8" y="65"/>
                </a:moveTo>
                <a:cubicBezTo>
                  <a:pt x="21" y="52"/>
                  <a:pt x="21" y="52"/>
                  <a:pt x="21" y="52"/>
                </a:cubicBezTo>
                <a:cubicBezTo>
                  <a:pt x="22" y="52"/>
                  <a:pt x="22" y="51"/>
                  <a:pt x="21" y="50"/>
                </a:cubicBezTo>
                <a:cubicBezTo>
                  <a:pt x="21" y="49"/>
                  <a:pt x="20" y="49"/>
                  <a:pt x="19" y="50"/>
                </a:cubicBezTo>
                <a:cubicBezTo>
                  <a:pt x="6" y="63"/>
                  <a:pt x="6" y="63"/>
                  <a:pt x="6" y="63"/>
                </a:cubicBezTo>
                <a:cubicBezTo>
                  <a:pt x="5" y="64"/>
                  <a:pt x="5" y="64"/>
                  <a:pt x="6" y="65"/>
                </a:cubicBezTo>
                <a:cubicBezTo>
                  <a:pt x="6" y="66"/>
                  <a:pt x="7" y="66"/>
                  <a:pt x="8" y="65"/>
                </a:cubicBezTo>
                <a:close/>
                <a:moveTo>
                  <a:pt x="63" y="63"/>
                </a:moveTo>
                <a:cubicBezTo>
                  <a:pt x="50" y="50"/>
                  <a:pt x="50" y="50"/>
                  <a:pt x="50" y="50"/>
                </a:cubicBezTo>
                <a:cubicBezTo>
                  <a:pt x="49" y="49"/>
                  <a:pt x="48" y="49"/>
                  <a:pt x="48" y="50"/>
                </a:cubicBezTo>
                <a:cubicBezTo>
                  <a:pt x="47" y="51"/>
                  <a:pt x="47" y="52"/>
                  <a:pt x="48" y="52"/>
                </a:cubicBezTo>
                <a:cubicBezTo>
                  <a:pt x="61" y="65"/>
                  <a:pt x="61" y="65"/>
                  <a:pt x="61" y="65"/>
                </a:cubicBezTo>
                <a:cubicBezTo>
                  <a:pt x="62" y="66"/>
                  <a:pt x="63" y="66"/>
                  <a:pt x="64" y="65"/>
                </a:cubicBezTo>
                <a:cubicBezTo>
                  <a:pt x="64" y="64"/>
                  <a:pt x="64" y="64"/>
                  <a:pt x="63" y="63"/>
                </a:cubicBezTo>
                <a:close/>
              </a:path>
            </a:pathLst>
          </a:custGeom>
          <a:solidFill>
            <a:srgbClr val="114778"/>
          </a:solidFill>
          <a:ln>
            <a:noFill/>
          </a:ln>
        </p:spPr>
        <p:txBody>
          <a:bodyPr vert="horz" wrap="square" lIns="91415" tIns="45707" rIns="91415" bIns="45707" numCol="1" anchor="t" anchorCtr="0" compatLnSpc="1">
            <a:prstTxWarp prst="textNoShape">
              <a:avLst/>
            </a:prstTxWarp>
          </a:bodyPr>
          <a:lstStyle/>
          <a:p>
            <a:pPr defTabSz="914120"/>
            <a:endParaRPr lang="zh-CN" altLang="en-US" sz="13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淘宝-想搞设计PPT(倒卖必究)-18">
            <a:extLst>
              <a:ext uri="{FF2B5EF4-FFF2-40B4-BE49-F238E27FC236}">
                <a16:creationId xmlns:a16="http://schemas.microsoft.com/office/drawing/2014/main" id="{6A8114A5-F45A-471E-85CA-4B9F6ED9E559}"/>
              </a:ext>
            </a:extLst>
          </p:cNvPr>
          <p:cNvSpPr>
            <a:spLocks noEditPoints="1"/>
          </p:cNvSpPr>
          <p:nvPr/>
        </p:nvSpPr>
        <p:spPr bwMode="auto">
          <a:xfrm>
            <a:off x="5724429" y="2839489"/>
            <a:ext cx="288394" cy="388794"/>
          </a:xfrm>
          <a:custGeom>
            <a:avLst/>
            <a:gdLst>
              <a:gd name="T0" fmla="*/ 10 w 57"/>
              <a:gd name="T1" fmla="*/ 24 h 77"/>
              <a:gd name="T2" fmla="*/ 26 w 57"/>
              <a:gd name="T3" fmla="*/ 53 h 77"/>
              <a:gd name="T4" fmla="*/ 55 w 57"/>
              <a:gd name="T5" fmla="*/ 38 h 77"/>
              <a:gd name="T6" fmla="*/ 40 w 57"/>
              <a:gd name="T7" fmla="*/ 9 h 77"/>
              <a:gd name="T8" fmla="*/ 23 w 57"/>
              <a:gd name="T9" fmla="*/ 46 h 77"/>
              <a:gd name="T10" fmla="*/ 32 w 57"/>
              <a:gd name="T11" fmla="*/ 49 h 77"/>
              <a:gd name="T12" fmla="*/ 23 w 57"/>
              <a:gd name="T13" fmla="*/ 46 h 77"/>
              <a:gd name="T14" fmla="*/ 38 w 57"/>
              <a:gd name="T15" fmla="*/ 42 h 77"/>
              <a:gd name="T16" fmla="*/ 43 w 57"/>
              <a:gd name="T17" fmla="*/ 41 h 77"/>
              <a:gd name="T18" fmla="*/ 35 w 57"/>
              <a:gd name="T19" fmla="*/ 45 h 77"/>
              <a:gd name="T20" fmla="*/ 47 w 57"/>
              <a:gd name="T21" fmla="*/ 36 h 77"/>
              <a:gd name="T22" fmla="*/ 50 w 57"/>
              <a:gd name="T23" fmla="*/ 36 h 77"/>
              <a:gd name="T24" fmla="*/ 47 w 57"/>
              <a:gd name="T25" fmla="*/ 36 h 77"/>
              <a:gd name="T26" fmla="*/ 37 w 57"/>
              <a:gd name="T27" fmla="*/ 16 h 77"/>
              <a:gd name="T28" fmla="*/ 38 w 57"/>
              <a:gd name="T29" fmla="*/ 14 h 77"/>
              <a:gd name="T30" fmla="*/ 32 w 57"/>
              <a:gd name="T31" fmla="*/ 18 h 77"/>
              <a:gd name="T32" fmla="*/ 23 w 57"/>
              <a:gd name="T33" fmla="*/ 23 h 77"/>
              <a:gd name="T34" fmla="*/ 24 w 57"/>
              <a:gd name="T35" fmla="*/ 15 h 77"/>
              <a:gd name="T36" fmla="*/ 32 w 57"/>
              <a:gd name="T37" fmla="*/ 18 h 77"/>
              <a:gd name="T38" fmla="*/ 15 w 57"/>
              <a:gd name="T39" fmla="*/ 30 h 77"/>
              <a:gd name="T40" fmla="*/ 17 w 57"/>
              <a:gd name="T41" fmla="*/ 22 h 77"/>
              <a:gd name="T42" fmla="*/ 23 w 57"/>
              <a:gd name="T43" fmla="*/ 41 h 77"/>
              <a:gd name="T44" fmla="*/ 19 w 57"/>
              <a:gd name="T45" fmla="*/ 33 h 77"/>
              <a:gd name="T46" fmla="*/ 22 w 57"/>
              <a:gd name="T47" fmla="*/ 37 h 77"/>
              <a:gd name="T48" fmla="*/ 23 w 57"/>
              <a:gd name="T49" fmla="*/ 41 h 77"/>
              <a:gd name="T50" fmla="*/ 29 w 57"/>
              <a:gd name="T51" fmla="*/ 25 h 77"/>
              <a:gd name="T52" fmla="*/ 39 w 57"/>
              <a:gd name="T53" fmla="*/ 28 h 77"/>
              <a:gd name="T54" fmla="*/ 36 w 57"/>
              <a:gd name="T55" fmla="*/ 37 h 77"/>
              <a:gd name="T56" fmla="*/ 27 w 57"/>
              <a:gd name="T57" fmla="*/ 34 h 77"/>
              <a:gd name="T58" fmla="*/ 41 w 57"/>
              <a:gd name="T59" fmla="*/ 21 h 77"/>
              <a:gd name="T60" fmla="*/ 49 w 57"/>
              <a:gd name="T61" fmla="*/ 23 h 77"/>
              <a:gd name="T62" fmla="*/ 46 w 57"/>
              <a:gd name="T63" fmla="*/ 30 h 77"/>
              <a:gd name="T64" fmla="*/ 41 w 57"/>
              <a:gd name="T65" fmla="*/ 21 h 77"/>
              <a:gd name="T66" fmla="*/ 49 w 57"/>
              <a:gd name="T67" fmla="*/ 77 h 77"/>
              <a:gd name="T68" fmla="*/ 21 w 57"/>
              <a:gd name="T69" fmla="*/ 71 h 77"/>
              <a:gd name="T70" fmla="*/ 30 w 57"/>
              <a:gd name="T71" fmla="*/ 64 h 77"/>
              <a:gd name="T72" fmla="*/ 0 w 57"/>
              <a:gd name="T73" fmla="*/ 31 h 77"/>
              <a:gd name="T74" fmla="*/ 22 w 57"/>
              <a:gd name="T75" fmla="*/ 0 h 77"/>
              <a:gd name="T76" fmla="*/ 14 w 57"/>
              <a:gd name="T77" fmla="*/ 13 h 77"/>
              <a:gd name="T78" fmla="*/ 14 w 57"/>
              <a:gd name="T79" fmla="*/ 50 h 77"/>
              <a:gd name="T80" fmla="*/ 49 w 57"/>
              <a:gd name="T81" fmla="*/ 51 h 77"/>
              <a:gd name="T82" fmla="*/ 38 w 57"/>
              <a:gd name="T83" fmla="*/ 63 h 77"/>
              <a:gd name="T84" fmla="*/ 49 w 57"/>
              <a:gd name="T85" fmla="*/ 71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7" h="77">
                <a:moveTo>
                  <a:pt x="22" y="10"/>
                </a:moveTo>
                <a:cubicBezTo>
                  <a:pt x="16" y="13"/>
                  <a:pt x="12" y="18"/>
                  <a:pt x="10" y="24"/>
                </a:cubicBezTo>
                <a:cubicBezTo>
                  <a:pt x="9" y="30"/>
                  <a:pt x="9" y="36"/>
                  <a:pt x="12" y="42"/>
                </a:cubicBezTo>
                <a:cubicBezTo>
                  <a:pt x="15" y="47"/>
                  <a:pt x="20" y="51"/>
                  <a:pt x="26" y="53"/>
                </a:cubicBezTo>
                <a:cubicBezTo>
                  <a:pt x="31" y="55"/>
                  <a:pt x="38" y="55"/>
                  <a:pt x="43" y="52"/>
                </a:cubicBezTo>
                <a:cubicBezTo>
                  <a:pt x="49" y="49"/>
                  <a:pt x="53" y="44"/>
                  <a:pt x="55" y="38"/>
                </a:cubicBezTo>
                <a:cubicBezTo>
                  <a:pt x="57" y="32"/>
                  <a:pt x="56" y="26"/>
                  <a:pt x="53" y="20"/>
                </a:cubicBezTo>
                <a:cubicBezTo>
                  <a:pt x="50" y="14"/>
                  <a:pt x="45" y="11"/>
                  <a:pt x="40" y="9"/>
                </a:cubicBezTo>
                <a:cubicBezTo>
                  <a:pt x="34" y="7"/>
                  <a:pt x="28" y="7"/>
                  <a:pt x="22" y="10"/>
                </a:cubicBezTo>
                <a:close/>
                <a:moveTo>
                  <a:pt x="23" y="46"/>
                </a:moveTo>
                <a:cubicBezTo>
                  <a:pt x="25" y="46"/>
                  <a:pt x="26" y="46"/>
                  <a:pt x="28" y="46"/>
                </a:cubicBezTo>
                <a:cubicBezTo>
                  <a:pt x="29" y="47"/>
                  <a:pt x="31" y="48"/>
                  <a:pt x="32" y="49"/>
                </a:cubicBezTo>
                <a:cubicBezTo>
                  <a:pt x="30" y="49"/>
                  <a:pt x="29" y="49"/>
                  <a:pt x="27" y="48"/>
                </a:cubicBezTo>
                <a:cubicBezTo>
                  <a:pt x="26" y="48"/>
                  <a:pt x="24" y="47"/>
                  <a:pt x="23" y="46"/>
                </a:cubicBezTo>
                <a:close/>
                <a:moveTo>
                  <a:pt x="34" y="44"/>
                </a:moveTo>
                <a:cubicBezTo>
                  <a:pt x="35" y="43"/>
                  <a:pt x="37" y="43"/>
                  <a:pt x="38" y="42"/>
                </a:cubicBezTo>
                <a:cubicBezTo>
                  <a:pt x="40" y="41"/>
                  <a:pt x="41" y="40"/>
                  <a:pt x="43" y="39"/>
                </a:cubicBezTo>
                <a:cubicBezTo>
                  <a:pt x="43" y="40"/>
                  <a:pt x="43" y="40"/>
                  <a:pt x="43" y="41"/>
                </a:cubicBezTo>
                <a:cubicBezTo>
                  <a:pt x="43" y="44"/>
                  <a:pt x="42" y="46"/>
                  <a:pt x="41" y="47"/>
                </a:cubicBezTo>
                <a:cubicBezTo>
                  <a:pt x="40" y="48"/>
                  <a:pt x="38" y="47"/>
                  <a:pt x="35" y="45"/>
                </a:cubicBezTo>
                <a:cubicBezTo>
                  <a:pt x="35" y="45"/>
                  <a:pt x="34" y="44"/>
                  <a:pt x="34" y="44"/>
                </a:cubicBezTo>
                <a:close/>
                <a:moveTo>
                  <a:pt x="47" y="36"/>
                </a:moveTo>
                <a:cubicBezTo>
                  <a:pt x="49" y="34"/>
                  <a:pt x="50" y="33"/>
                  <a:pt x="51" y="32"/>
                </a:cubicBezTo>
                <a:cubicBezTo>
                  <a:pt x="51" y="33"/>
                  <a:pt x="50" y="35"/>
                  <a:pt x="50" y="36"/>
                </a:cubicBezTo>
                <a:cubicBezTo>
                  <a:pt x="49" y="38"/>
                  <a:pt x="49" y="39"/>
                  <a:pt x="48" y="40"/>
                </a:cubicBezTo>
                <a:cubicBezTo>
                  <a:pt x="48" y="39"/>
                  <a:pt x="48" y="37"/>
                  <a:pt x="47" y="36"/>
                </a:cubicBezTo>
                <a:close/>
                <a:moveTo>
                  <a:pt x="42" y="16"/>
                </a:moveTo>
                <a:cubicBezTo>
                  <a:pt x="41" y="16"/>
                  <a:pt x="39" y="16"/>
                  <a:pt x="37" y="16"/>
                </a:cubicBezTo>
                <a:cubicBezTo>
                  <a:pt x="36" y="15"/>
                  <a:pt x="35" y="14"/>
                  <a:pt x="34" y="13"/>
                </a:cubicBezTo>
                <a:cubicBezTo>
                  <a:pt x="35" y="13"/>
                  <a:pt x="37" y="13"/>
                  <a:pt x="38" y="14"/>
                </a:cubicBezTo>
                <a:cubicBezTo>
                  <a:pt x="39" y="14"/>
                  <a:pt x="41" y="15"/>
                  <a:pt x="42" y="16"/>
                </a:cubicBezTo>
                <a:close/>
                <a:moveTo>
                  <a:pt x="32" y="18"/>
                </a:moveTo>
                <a:cubicBezTo>
                  <a:pt x="30" y="19"/>
                  <a:pt x="29" y="19"/>
                  <a:pt x="27" y="20"/>
                </a:cubicBezTo>
                <a:cubicBezTo>
                  <a:pt x="25" y="21"/>
                  <a:pt x="24" y="22"/>
                  <a:pt x="23" y="23"/>
                </a:cubicBezTo>
                <a:cubicBezTo>
                  <a:pt x="23" y="22"/>
                  <a:pt x="23" y="22"/>
                  <a:pt x="23" y="21"/>
                </a:cubicBezTo>
                <a:cubicBezTo>
                  <a:pt x="22" y="18"/>
                  <a:pt x="23" y="16"/>
                  <a:pt x="24" y="15"/>
                </a:cubicBezTo>
                <a:cubicBezTo>
                  <a:pt x="26" y="14"/>
                  <a:pt x="28" y="15"/>
                  <a:pt x="30" y="17"/>
                </a:cubicBezTo>
                <a:cubicBezTo>
                  <a:pt x="31" y="17"/>
                  <a:pt x="31" y="18"/>
                  <a:pt x="32" y="18"/>
                </a:cubicBezTo>
                <a:close/>
                <a:moveTo>
                  <a:pt x="18" y="26"/>
                </a:moveTo>
                <a:cubicBezTo>
                  <a:pt x="17" y="28"/>
                  <a:pt x="16" y="29"/>
                  <a:pt x="15" y="30"/>
                </a:cubicBezTo>
                <a:cubicBezTo>
                  <a:pt x="15" y="29"/>
                  <a:pt x="15" y="27"/>
                  <a:pt x="15" y="26"/>
                </a:cubicBezTo>
                <a:cubicBezTo>
                  <a:pt x="16" y="24"/>
                  <a:pt x="17" y="23"/>
                  <a:pt x="17" y="22"/>
                </a:cubicBezTo>
                <a:cubicBezTo>
                  <a:pt x="17" y="23"/>
                  <a:pt x="18" y="25"/>
                  <a:pt x="18" y="26"/>
                </a:cubicBezTo>
                <a:close/>
                <a:moveTo>
                  <a:pt x="23" y="41"/>
                </a:moveTo>
                <a:cubicBezTo>
                  <a:pt x="20" y="41"/>
                  <a:pt x="17" y="41"/>
                  <a:pt x="17" y="39"/>
                </a:cubicBezTo>
                <a:cubicBezTo>
                  <a:pt x="16" y="38"/>
                  <a:pt x="17" y="36"/>
                  <a:pt x="19" y="33"/>
                </a:cubicBezTo>
                <a:cubicBezTo>
                  <a:pt x="19" y="33"/>
                  <a:pt x="19" y="32"/>
                  <a:pt x="20" y="32"/>
                </a:cubicBezTo>
                <a:cubicBezTo>
                  <a:pt x="20" y="34"/>
                  <a:pt x="21" y="35"/>
                  <a:pt x="22" y="37"/>
                </a:cubicBezTo>
                <a:cubicBezTo>
                  <a:pt x="23" y="38"/>
                  <a:pt x="24" y="40"/>
                  <a:pt x="24" y="41"/>
                </a:cubicBezTo>
                <a:cubicBezTo>
                  <a:pt x="24" y="41"/>
                  <a:pt x="23" y="41"/>
                  <a:pt x="23" y="41"/>
                </a:cubicBezTo>
                <a:close/>
                <a:moveTo>
                  <a:pt x="24" y="28"/>
                </a:moveTo>
                <a:cubicBezTo>
                  <a:pt x="26" y="27"/>
                  <a:pt x="27" y="26"/>
                  <a:pt x="29" y="25"/>
                </a:cubicBezTo>
                <a:cubicBezTo>
                  <a:pt x="31" y="24"/>
                  <a:pt x="33" y="23"/>
                  <a:pt x="35" y="22"/>
                </a:cubicBezTo>
                <a:cubicBezTo>
                  <a:pt x="37" y="24"/>
                  <a:pt x="38" y="26"/>
                  <a:pt x="39" y="28"/>
                </a:cubicBezTo>
                <a:cubicBezTo>
                  <a:pt x="40" y="30"/>
                  <a:pt x="41" y="32"/>
                  <a:pt x="41" y="34"/>
                </a:cubicBezTo>
                <a:cubicBezTo>
                  <a:pt x="40" y="35"/>
                  <a:pt x="38" y="36"/>
                  <a:pt x="36" y="37"/>
                </a:cubicBezTo>
                <a:cubicBezTo>
                  <a:pt x="34" y="38"/>
                  <a:pt x="32" y="39"/>
                  <a:pt x="30" y="40"/>
                </a:cubicBezTo>
                <a:cubicBezTo>
                  <a:pt x="29" y="38"/>
                  <a:pt x="28" y="36"/>
                  <a:pt x="27" y="34"/>
                </a:cubicBezTo>
                <a:cubicBezTo>
                  <a:pt x="25" y="32"/>
                  <a:pt x="25" y="30"/>
                  <a:pt x="24" y="28"/>
                </a:cubicBezTo>
                <a:close/>
                <a:moveTo>
                  <a:pt x="41" y="21"/>
                </a:moveTo>
                <a:cubicBezTo>
                  <a:pt x="41" y="21"/>
                  <a:pt x="42" y="21"/>
                  <a:pt x="43" y="21"/>
                </a:cubicBezTo>
                <a:cubicBezTo>
                  <a:pt x="46" y="21"/>
                  <a:pt x="48" y="21"/>
                  <a:pt x="49" y="23"/>
                </a:cubicBezTo>
                <a:cubicBezTo>
                  <a:pt x="49" y="24"/>
                  <a:pt x="49" y="26"/>
                  <a:pt x="47" y="29"/>
                </a:cubicBezTo>
                <a:cubicBezTo>
                  <a:pt x="46" y="29"/>
                  <a:pt x="46" y="29"/>
                  <a:pt x="46" y="30"/>
                </a:cubicBezTo>
                <a:cubicBezTo>
                  <a:pt x="45" y="28"/>
                  <a:pt x="44" y="27"/>
                  <a:pt x="43" y="25"/>
                </a:cubicBezTo>
                <a:cubicBezTo>
                  <a:pt x="43" y="24"/>
                  <a:pt x="42" y="22"/>
                  <a:pt x="41" y="21"/>
                </a:cubicBezTo>
                <a:close/>
                <a:moveTo>
                  <a:pt x="49" y="71"/>
                </a:moveTo>
                <a:cubicBezTo>
                  <a:pt x="49" y="77"/>
                  <a:pt x="49" y="77"/>
                  <a:pt x="49" y="77"/>
                </a:cubicBezTo>
                <a:cubicBezTo>
                  <a:pt x="21" y="77"/>
                  <a:pt x="21" y="77"/>
                  <a:pt x="21" y="77"/>
                </a:cubicBezTo>
                <a:cubicBezTo>
                  <a:pt x="21" y="71"/>
                  <a:pt x="21" y="71"/>
                  <a:pt x="21" y="71"/>
                </a:cubicBezTo>
                <a:cubicBezTo>
                  <a:pt x="30" y="71"/>
                  <a:pt x="30" y="71"/>
                  <a:pt x="30" y="71"/>
                </a:cubicBezTo>
                <a:cubicBezTo>
                  <a:pt x="30" y="64"/>
                  <a:pt x="30" y="64"/>
                  <a:pt x="30" y="64"/>
                </a:cubicBezTo>
                <a:cubicBezTo>
                  <a:pt x="22" y="63"/>
                  <a:pt x="15" y="60"/>
                  <a:pt x="9" y="54"/>
                </a:cubicBezTo>
                <a:cubicBezTo>
                  <a:pt x="3" y="48"/>
                  <a:pt x="0" y="40"/>
                  <a:pt x="0" y="31"/>
                </a:cubicBezTo>
                <a:cubicBezTo>
                  <a:pt x="0" y="22"/>
                  <a:pt x="3" y="14"/>
                  <a:pt x="9" y="8"/>
                </a:cubicBezTo>
                <a:cubicBezTo>
                  <a:pt x="13" y="4"/>
                  <a:pt x="17" y="2"/>
                  <a:pt x="22" y="0"/>
                </a:cubicBezTo>
                <a:cubicBezTo>
                  <a:pt x="25" y="6"/>
                  <a:pt x="25" y="6"/>
                  <a:pt x="25" y="6"/>
                </a:cubicBezTo>
                <a:cubicBezTo>
                  <a:pt x="21" y="7"/>
                  <a:pt x="17" y="9"/>
                  <a:pt x="14" y="13"/>
                </a:cubicBezTo>
                <a:cubicBezTo>
                  <a:pt x="9" y="17"/>
                  <a:pt x="6" y="24"/>
                  <a:pt x="6" y="31"/>
                </a:cubicBezTo>
                <a:cubicBezTo>
                  <a:pt x="6" y="38"/>
                  <a:pt x="9" y="45"/>
                  <a:pt x="14" y="50"/>
                </a:cubicBezTo>
                <a:cubicBezTo>
                  <a:pt x="19" y="54"/>
                  <a:pt x="25" y="57"/>
                  <a:pt x="33" y="57"/>
                </a:cubicBezTo>
                <a:cubicBezTo>
                  <a:pt x="39" y="57"/>
                  <a:pt x="45" y="55"/>
                  <a:pt x="49" y="51"/>
                </a:cubicBezTo>
                <a:cubicBezTo>
                  <a:pt x="52" y="57"/>
                  <a:pt x="52" y="57"/>
                  <a:pt x="52" y="57"/>
                </a:cubicBezTo>
                <a:cubicBezTo>
                  <a:pt x="48" y="60"/>
                  <a:pt x="43" y="62"/>
                  <a:pt x="38" y="63"/>
                </a:cubicBezTo>
                <a:cubicBezTo>
                  <a:pt x="38" y="71"/>
                  <a:pt x="38" y="71"/>
                  <a:pt x="38" y="71"/>
                </a:cubicBezTo>
                <a:lnTo>
                  <a:pt x="49" y="71"/>
                </a:lnTo>
                <a:close/>
              </a:path>
            </a:pathLst>
          </a:custGeom>
          <a:solidFill>
            <a:srgbClr val="114778"/>
          </a:solidFill>
          <a:ln>
            <a:noFill/>
          </a:ln>
        </p:spPr>
        <p:txBody>
          <a:bodyPr vert="horz" wrap="square" lIns="91415" tIns="45707" rIns="91415" bIns="45707" numCol="1" anchor="t" anchorCtr="0" compatLnSpc="1">
            <a:prstTxWarp prst="textNoShape">
              <a:avLst/>
            </a:prstTxWarp>
          </a:bodyPr>
          <a:lstStyle/>
          <a:p>
            <a:pPr defTabSz="914120"/>
            <a:endParaRPr lang="zh-CN" altLang="en-US" sz="13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淘宝-想搞设计PPT(倒卖必究)-19">
            <a:extLst>
              <a:ext uri="{FF2B5EF4-FFF2-40B4-BE49-F238E27FC236}">
                <a16:creationId xmlns:a16="http://schemas.microsoft.com/office/drawing/2014/main" id="{6CDEB933-0A38-41CB-8D2E-97A31BA72BD8}"/>
              </a:ext>
            </a:extLst>
          </p:cNvPr>
          <p:cNvSpPr>
            <a:spLocks noEditPoints="1"/>
          </p:cNvSpPr>
          <p:nvPr/>
        </p:nvSpPr>
        <p:spPr bwMode="auto">
          <a:xfrm>
            <a:off x="6401207" y="1658353"/>
            <a:ext cx="369570" cy="373842"/>
          </a:xfrm>
          <a:custGeom>
            <a:avLst/>
            <a:gdLst>
              <a:gd name="T0" fmla="*/ 33 w 73"/>
              <a:gd name="T1" fmla="*/ 12 h 74"/>
              <a:gd name="T2" fmla="*/ 55 w 73"/>
              <a:gd name="T3" fmla="*/ 18 h 74"/>
              <a:gd name="T4" fmla="*/ 66 w 73"/>
              <a:gd name="T5" fmla="*/ 38 h 74"/>
              <a:gd name="T6" fmla="*/ 60 w 73"/>
              <a:gd name="T7" fmla="*/ 59 h 74"/>
              <a:gd name="T8" fmla="*/ 62 w 73"/>
              <a:gd name="T9" fmla="*/ 74 h 74"/>
              <a:gd name="T10" fmla="*/ 58 w 73"/>
              <a:gd name="T11" fmla="*/ 74 h 74"/>
              <a:gd name="T12" fmla="*/ 53 w 73"/>
              <a:gd name="T13" fmla="*/ 67 h 74"/>
              <a:gd name="T14" fmla="*/ 39 w 73"/>
              <a:gd name="T15" fmla="*/ 72 h 74"/>
              <a:gd name="T16" fmla="*/ 39 w 73"/>
              <a:gd name="T17" fmla="*/ 72 h 74"/>
              <a:gd name="T18" fmla="*/ 39 w 73"/>
              <a:gd name="T19" fmla="*/ 72 h 74"/>
              <a:gd name="T20" fmla="*/ 20 w 73"/>
              <a:gd name="T21" fmla="*/ 67 h 74"/>
              <a:gd name="T22" fmla="*/ 15 w 73"/>
              <a:gd name="T23" fmla="*/ 74 h 74"/>
              <a:gd name="T24" fmla="*/ 11 w 73"/>
              <a:gd name="T25" fmla="*/ 74 h 74"/>
              <a:gd name="T26" fmla="*/ 13 w 73"/>
              <a:gd name="T27" fmla="*/ 60 h 74"/>
              <a:gd name="T28" fmla="*/ 6 w 73"/>
              <a:gd name="T29" fmla="*/ 45 h 74"/>
              <a:gd name="T30" fmla="*/ 6 w 73"/>
              <a:gd name="T31" fmla="*/ 45 h 74"/>
              <a:gd name="T32" fmla="*/ 6 w 73"/>
              <a:gd name="T33" fmla="*/ 45 h 74"/>
              <a:gd name="T34" fmla="*/ 33 w 73"/>
              <a:gd name="T35" fmla="*/ 12 h 74"/>
              <a:gd name="T36" fmla="*/ 37 w 73"/>
              <a:gd name="T37" fmla="*/ 37 h 74"/>
              <a:gd name="T38" fmla="*/ 34 w 73"/>
              <a:gd name="T39" fmla="*/ 37 h 74"/>
              <a:gd name="T40" fmla="*/ 26 w 73"/>
              <a:gd name="T41" fmla="*/ 24 h 74"/>
              <a:gd name="T42" fmla="*/ 25 w 73"/>
              <a:gd name="T43" fmla="*/ 24 h 74"/>
              <a:gd name="T44" fmla="*/ 33 w 73"/>
              <a:gd name="T45" fmla="*/ 38 h 74"/>
              <a:gd name="T46" fmla="*/ 32 w 73"/>
              <a:gd name="T47" fmla="*/ 42 h 74"/>
              <a:gd name="T48" fmla="*/ 37 w 73"/>
              <a:gd name="T49" fmla="*/ 47 h 74"/>
              <a:gd name="T50" fmla="*/ 42 w 73"/>
              <a:gd name="T51" fmla="*/ 42 h 74"/>
              <a:gd name="T52" fmla="*/ 42 w 73"/>
              <a:gd name="T53" fmla="*/ 41 h 74"/>
              <a:gd name="T54" fmla="*/ 51 w 73"/>
              <a:gd name="T55" fmla="*/ 31 h 74"/>
              <a:gd name="T56" fmla="*/ 48 w 73"/>
              <a:gd name="T57" fmla="*/ 28 h 74"/>
              <a:gd name="T58" fmla="*/ 39 w 73"/>
              <a:gd name="T59" fmla="*/ 37 h 74"/>
              <a:gd name="T60" fmla="*/ 37 w 73"/>
              <a:gd name="T61" fmla="*/ 37 h 74"/>
              <a:gd name="T62" fmla="*/ 67 w 73"/>
              <a:gd name="T63" fmla="*/ 0 h 74"/>
              <a:gd name="T64" fmla="*/ 63 w 73"/>
              <a:gd name="T65" fmla="*/ 3 h 74"/>
              <a:gd name="T66" fmla="*/ 45 w 73"/>
              <a:gd name="T67" fmla="*/ 7 h 74"/>
              <a:gd name="T68" fmla="*/ 45 w 73"/>
              <a:gd name="T69" fmla="*/ 7 h 74"/>
              <a:gd name="T70" fmla="*/ 68 w 73"/>
              <a:gd name="T71" fmla="*/ 27 h 74"/>
              <a:gd name="T72" fmla="*/ 68 w 73"/>
              <a:gd name="T73" fmla="*/ 26 h 74"/>
              <a:gd name="T74" fmla="*/ 68 w 73"/>
              <a:gd name="T75" fmla="*/ 7 h 74"/>
              <a:gd name="T76" fmla="*/ 70 w 73"/>
              <a:gd name="T77" fmla="*/ 2 h 74"/>
              <a:gd name="T78" fmla="*/ 67 w 73"/>
              <a:gd name="T79" fmla="*/ 0 h 74"/>
              <a:gd name="T80" fmla="*/ 5 w 73"/>
              <a:gd name="T81" fmla="*/ 2 h 74"/>
              <a:gd name="T82" fmla="*/ 6 w 73"/>
              <a:gd name="T83" fmla="*/ 6 h 74"/>
              <a:gd name="T84" fmla="*/ 4 w 73"/>
              <a:gd name="T85" fmla="*/ 25 h 74"/>
              <a:gd name="T86" fmla="*/ 4 w 73"/>
              <a:gd name="T87" fmla="*/ 25 h 74"/>
              <a:gd name="T88" fmla="*/ 29 w 73"/>
              <a:gd name="T89" fmla="*/ 8 h 74"/>
              <a:gd name="T90" fmla="*/ 29 w 73"/>
              <a:gd name="T91" fmla="*/ 8 h 74"/>
              <a:gd name="T92" fmla="*/ 11 w 73"/>
              <a:gd name="T93" fmla="*/ 3 h 74"/>
              <a:gd name="T94" fmla="*/ 7 w 73"/>
              <a:gd name="T95" fmla="*/ 0 h 74"/>
              <a:gd name="T96" fmla="*/ 5 w 73"/>
              <a:gd name="T97" fmla="*/ 2 h 74"/>
              <a:gd name="T98" fmla="*/ 51 w 73"/>
              <a:gd name="T99" fmla="*/ 23 h 74"/>
              <a:gd name="T100" fmla="*/ 33 w 73"/>
              <a:gd name="T101" fmla="*/ 18 h 74"/>
              <a:gd name="T102" fmla="*/ 17 w 73"/>
              <a:gd name="T103" fmla="*/ 27 h 74"/>
              <a:gd name="T104" fmla="*/ 12 w 73"/>
              <a:gd name="T105" fmla="*/ 44 h 74"/>
              <a:gd name="T106" fmla="*/ 12 w 73"/>
              <a:gd name="T107" fmla="*/ 44 h 74"/>
              <a:gd name="T108" fmla="*/ 21 w 73"/>
              <a:gd name="T109" fmla="*/ 60 h 74"/>
              <a:gd name="T110" fmla="*/ 39 w 73"/>
              <a:gd name="T111" fmla="*/ 65 h 74"/>
              <a:gd name="T112" fmla="*/ 39 w 73"/>
              <a:gd name="T113" fmla="*/ 65 h 74"/>
              <a:gd name="T114" fmla="*/ 55 w 73"/>
              <a:gd name="T115" fmla="*/ 57 h 74"/>
              <a:gd name="T116" fmla="*/ 60 w 73"/>
              <a:gd name="T117" fmla="*/ 39 h 74"/>
              <a:gd name="T118" fmla="*/ 51 w 73"/>
              <a:gd name="T119" fmla="*/ 23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3" h="74">
                <a:moveTo>
                  <a:pt x="33" y="12"/>
                </a:moveTo>
                <a:cubicBezTo>
                  <a:pt x="41" y="11"/>
                  <a:pt x="49" y="14"/>
                  <a:pt x="55" y="18"/>
                </a:cubicBezTo>
                <a:cubicBezTo>
                  <a:pt x="61" y="23"/>
                  <a:pt x="65" y="30"/>
                  <a:pt x="66" y="38"/>
                </a:cubicBezTo>
                <a:cubicBezTo>
                  <a:pt x="67" y="46"/>
                  <a:pt x="65" y="53"/>
                  <a:pt x="60" y="59"/>
                </a:cubicBezTo>
                <a:cubicBezTo>
                  <a:pt x="62" y="74"/>
                  <a:pt x="62" y="74"/>
                  <a:pt x="62" y="74"/>
                </a:cubicBezTo>
                <a:cubicBezTo>
                  <a:pt x="58" y="74"/>
                  <a:pt x="58" y="74"/>
                  <a:pt x="58" y="74"/>
                </a:cubicBezTo>
                <a:cubicBezTo>
                  <a:pt x="53" y="67"/>
                  <a:pt x="53" y="67"/>
                  <a:pt x="53" y="67"/>
                </a:cubicBezTo>
                <a:cubicBezTo>
                  <a:pt x="49" y="69"/>
                  <a:pt x="44" y="71"/>
                  <a:pt x="39" y="72"/>
                </a:cubicBezTo>
                <a:cubicBezTo>
                  <a:pt x="39" y="72"/>
                  <a:pt x="39" y="72"/>
                  <a:pt x="39" y="72"/>
                </a:cubicBezTo>
                <a:cubicBezTo>
                  <a:pt x="39" y="72"/>
                  <a:pt x="39" y="72"/>
                  <a:pt x="39" y="72"/>
                </a:cubicBezTo>
                <a:cubicBezTo>
                  <a:pt x="32" y="72"/>
                  <a:pt x="26" y="71"/>
                  <a:pt x="20" y="67"/>
                </a:cubicBezTo>
                <a:cubicBezTo>
                  <a:pt x="15" y="74"/>
                  <a:pt x="15" y="74"/>
                  <a:pt x="15" y="74"/>
                </a:cubicBezTo>
                <a:cubicBezTo>
                  <a:pt x="11" y="74"/>
                  <a:pt x="11" y="74"/>
                  <a:pt x="11" y="74"/>
                </a:cubicBezTo>
                <a:cubicBezTo>
                  <a:pt x="13" y="60"/>
                  <a:pt x="13" y="60"/>
                  <a:pt x="13" y="60"/>
                </a:cubicBezTo>
                <a:cubicBezTo>
                  <a:pt x="9" y="56"/>
                  <a:pt x="7" y="51"/>
                  <a:pt x="6" y="45"/>
                </a:cubicBezTo>
                <a:cubicBezTo>
                  <a:pt x="6" y="45"/>
                  <a:pt x="6" y="45"/>
                  <a:pt x="6" y="45"/>
                </a:cubicBezTo>
                <a:cubicBezTo>
                  <a:pt x="6" y="45"/>
                  <a:pt x="6" y="45"/>
                  <a:pt x="6" y="45"/>
                </a:cubicBezTo>
                <a:cubicBezTo>
                  <a:pt x="4" y="29"/>
                  <a:pt x="16" y="14"/>
                  <a:pt x="33" y="12"/>
                </a:cubicBezTo>
                <a:close/>
                <a:moveTo>
                  <a:pt x="37" y="37"/>
                </a:moveTo>
                <a:cubicBezTo>
                  <a:pt x="36" y="37"/>
                  <a:pt x="35" y="37"/>
                  <a:pt x="34" y="37"/>
                </a:cubicBezTo>
                <a:cubicBezTo>
                  <a:pt x="32" y="33"/>
                  <a:pt x="29" y="28"/>
                  <a:pt x="26" y="24"/>
                </a:cubicBezTo>
                <a:cubicBezTo>
                  <a:pt x="26" y="24"/>
                  <a:pt x="25" y="24"/>
                  <a:pt x="25" y="24"/>
                </a:cubicBezTo>
                <a:cubicBezTo>
                  <a:pt x="27" y="29"/>
                  <a:pt x="30" y="34"/>
                  <a:pt x="33" y="38"/>
                </a:cubicBezTo>
                <a:cubicBezTo>
                  <a:pt x="32" y="39"/>
                  <a:pt x="32" y="41"/>
                  <a:pt x="32" y="42"/>
                </a:cubicBezTo>
                <a:cubicBezTo>
                  <a:pt x="32" y="45"/>
                  <a:pt x="34" y="47"/>
                  <a:pt x="37" y="47"/>
                </a:cubicBezTo>
                <a:cubicBezTo>
                  <a:pt x="40" y="47"/>
                  <a:pt x="42" y="45"/>
                  <a:pt x="42" y="42"/>
                </a:cubicBezTo>
                <a:cubicBezTo>
                  <a:pt x="42" y="42"/>
                  <a:pt x="42" y="41"/>
                  <a:pt x="42" y="41"/>
                </a:cubicBezTo>
                <a:cubicBezTo>
                  <a:pt x="45" y="38"/>
                  <a:pt x="48" y="35"/>
                  <a:pt x="51" y="31"/>
                </a:cubicBezTo>
                <a:cubicBezTo>
                  <a:pt x="50" y="30"/>
                  <a:pt x="49" y="29"/>
                  <a:pt x="48" y="28"/>
                </a:cubicBezTo>
                <a:cubicBezTo>
                  <a:pt x="45" y="31"/>
                  <a:pt x="42" y="34"/>
                  <a:pt x="39" y="37"/>
                </a:cubicBezTo>
                <a:cubicBezTo>
                  <a:pt x="38" y="37"/>
                  <a:pt x="38" y="37"/>
                  <a:pt x="37" y="37"/>
                </a:cubicBezTo>
                <a:close/>
                <a:moveTo>
                  <a:pt x="67" y="0"/>
                </a:moveTo>
                <a:cubicBezTo>
                  <a:pt x="63" y="3"/>
                  <a:pt x="63" y="3"/>
                  <a:pt x="63" y="3"/>
                </a:cubicBezTo>
                <a:cubicBezTo>
                  <a:pt x="57" y="0"/>
                  <a:pt x="50" y="1"/>
                  <a:pt x="45" y="7"/>
                </a:cubicBezTo>
                <a:cubicBezTo>
                  <a:pt x="45" y="7"/>
                  <a:pt x="45" y="7"/>
                  <a:pt x="45" y="7"/>
                </a:cubicBezTo>
                <a:cubicBezTo>
                  <a:pt x="68" y="27"/>
                  <a:pt x="68" y="27"/>
                  <a:pt x="68" y="27"/>
                </a:cubicBezTo>
                <a:cubicBezTo>
                  <a:pt x="68" y="27"/>
                  <a:pt x="68" y="27"/>
                  <a:pt x="68" y="26"/>
                </a:cubicBezTo>
                <a:cubicBezTo>
                  <a:pt x="73" y="21"/>
                  <a:pt x="73" y="12"/>
                  <a:pt x="68" y="7"/>
                </a:cubicBezTo>
                <a:cubicBezTo>
                  <a:pt x="70" y="2"/>
                  <a:pt x="70" y="2"/>
                  <a:pt x="70" y="2"/>
                </a:cubicBezTo>
                <a:cubicBezTo>
                  <a:pt x="67" y="0"/>
                  <a:pt x="67" y="0"/>
                  <a:pt x="67" y="0"/>
                </a:cubicBezTo>
                <a:close/>
                <a:moveTo>
                  <a:pt x="5" y="2"/>
                </a:moveTo>
                <a:cubicBezTo>
                  <a:pt x="6" y="6"/>
                  <a:pt x="6" y="6"/>
                  <a:pt x="6" y="6"/>
                </a:cubicBezTo>
                <a:cubicBezTo>
                  <a:pt x="1" y="11"/>
                  <a:pt x="0" y="19"/>
                  <a:pt x="4" y="25"/>
                </a:cubicBezTo>
                <a:cubicBezTo>
                  <a:pt x="4" y="25"/>
                  <a:pt x="4" y="25"/>
                  <a:pt x="4" y="25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29" y="8"/>
                  <a:pt x="29" y="8"/>
                </a:cubicBezTo>
                <a:cubicBezTo>
                  <a:pt x="25" y="2"/>
                  <a:pt x="17" y="0"/>
                  <a:pt x="11" y="3"/>
                </a:cubicBezTo>
                <a:cubicBezTo>
                  <a:pt x="7" y="0"/>
                  <a:pt x="7" y="0"/>
                  <a:pt x="7" y="0"/>
                </a:cubicBezTo>
                <a:cubicBezTo>
                  <a:pt x="5" y="2"/>
                  <a:pt x="5" y="2"/>
                  <a:pt x="5" y="2"/>
                </a:cubicBezTo>
                <a:close/>
                <a:moveTo>
                  <a:pt x="51" y="23"/>
                </a:moveTo>
                <a:cubicBezTo>
                  <a:pt x="46" y="19"/>
                  <a:pt x="40" y="17"/>
                  <a:pt x="33" y="18"/>
                </a:cubicBezTo>
                <a:cubicBezTo>
                  <a:pt x="27" y="19"/>
                  <a:pt x="21" y="22"/>
                  <a:pt x="17" y="27"/>
                </a:cubicBezTo>
                <a:cubicBezTo>
                  <a:pt x="14" y="32"/>
                  <a:pt x="12" y="38"/>
                  <a:pt x="12" y="44"/>
                </a:cubicBezTo>
                <a:cubicBezTo>
                  <a:pt x="12" y="44"/>
                  <a:pt x="12" y="44"/>
                  <a:pt x="12" y="44"/>
                </a:cubicBezTo>
                <a:cubicBezTo>
                  <a:pt x="13" y="51"/>
                  <a:pt x="16" y="57"/>
                  <a:pt x="21" y="60"/>
                </a:cubicBezTo>
                <a:cubicBezTo>
                  <a:pt x="26" y="64"/>
                  <a:pt x="32" y="66"/>
                  <a:pt x="39" y="65"/>
                </a:cubicBezTo>
                <a:cubicBezTo>
                  <a:pt x="39" y="65"/>
                  <a:pt x="39" y="65"/>
                  <a:pt x="39" y="65"/>
                </a:cubicBezTo>
                <a:cubicBezTo>
                  <a:pt x="45" y="65"/>
                  <a:pt x="51" y="61"/>
                  <a:pt x="55" y="57"/>
                </a:cubicBezTo>
                <a:cubicBezTo>
                  <a:pt x="58" y="52"/>
                  <a:pt x="60" y="46"/>
                  <a:pt x="60" y="39"/>
                </a:cubicBezTo>
                <a:cubicBezTo>
                  <a:pt x="59" y="33"/>
                  <a:pt x="56" y="27"/>
                  <a:pt x="51" y="23"/>
                </a:cubicBezTo>
                <a:close/>
              </a:path>
            </a:pathLst>
          </a:custGeom>
          <a:solidFill>
            <a:srgbClr val="114778"/>
          </a:solidFill>
          <a:ln>
            <a:noFill/>
          </a:ln>
        </p:spPr>
        <p:txBody>
          <a:bodyPr vert="horz" wrap="square" lIns="91415" tIns="45707" rIns="91415" bIns="45707" numCol="1" anchor="t" anchorCtr="0" compatLnSpc="1">
            <a:prstTxWarp prst="textNoShape">
              <a:avLst/>
            </a:prstTxWarp>
          </a:bodyPr>
          <a:lstStyle/>
          <a:p>
            <a:pPr defTabSz="914120"/>
            <a:endParaRPr lang="zh-CN" altLang="en-US" sz="13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淘宝-想搞设计PPT(倒卖必究)-20">
            <a:extLst>
              <a:ext uri="{FF2B5EF4-FFF2-40B4-BE49-F238E27FC236}">
                <a16:creationId xmlns:a16="http://schemas.microsoft.com/office/drawing/2014/main" id="{C4ECCD5A-966D-4B50-B3B4-231991D16D08}"/>
              </a:ext>
            </a:extLst>
          </p:cNvPr>
          <p:cNvSpPr>
            <a:spLocks noEditPoints="1"/>
          </p:cNvSpPr>
          <p:nvPr/>
        </p:nvSpPr>
        <p:spPr bwMode="auto">
          <a:xfrm>
            <a:off x="3184300" y="2677530"/>
            <a:ext cx="469972" cy="455020"/>
          </a:xfrm>
          <a:custGeom>
            <a:avLst/>
            <a:gdLst>
              <a:gd name="T0" fmla="*/ 44 w 93"/>
              <a:gd name="T1" fmla="*/ 0 h 90"/>
              <a:gd name="T2" fmla="*/ 83 w 93"/>
              <a:gd name="T3" fmla="*/ 0 h 90"/>
              <a:gd name="T4" fmla="*/ 90 w 93"/>
              <a:gd name="T5" fmla="*/ 3 h 90"/>
              <a:gd name="T6" fmla="*/ 93 w 93"/>
              <a:gd name="T7" fmla="*/ 11 h 90"/>
              <a:gd name="T8" fmla="*/ 93 w 93"/>
              <a:gd name="T9" fmla="*/ 33 h 90"/>
              <a:gd name="T10" fmla="*/ 90 w 93"/>
              <a:gd name="T11" fmla="*/ 40 h 90"/>
              <a:gd name="T12" fmla="*/ 83 w 93"/>
              <a:gd name="T13" fmla="*/ 43 h 90"/>
              <a:gd name="T14" fmla="*/ 61 w 93"/>
              <a:gd name="T15" fmla="*/ 43 h 90"/>
              <a:gd name="T16" fmla="*/ 50 w 93"/>
              <a:gd name="T17" fmla="*/ 53 h 90"/>
              <a:gd name="T18" fmla="*/ 49 w 93"/>
              <a:gd name="T19" fmla="*/ 52 h 90"/>
              <a:gd name="T20" fmla="*/ 46 w 93"/>
              <a:gd name="T21" fmla="*/ 50 h 90"/>
              <a:gd name="T22" fmla="*/ 48 w 93"/>
              <a:gd name="T23" fmla="*/ 43 h 90"/>
              <a:gd name="T24" fmla="*/ 47 w 93"/>
              <a:gd name="T25" fmla="*/ 43 h 90"/>
              <a:gd name="T26" fmla="*/ 48 w 93"/>
              <a:gd name="T27" fmla="*/ 39 h 90"/>
              <a:gd name="T28" fmla="*/ 51 w 93"/>
              <a:gd name="T29" fmla="*/ 39 h 90"/>
              <a:gd name="T30" fmla="*/ 54 w 93"/>
              <a:gd name="T31" fmla="*/ 39 h 90"/>
              <a:gd name="T32" fmla="*/ 53 w 93"/>
              <a:gd name="T33" fmla="*/ 41 h 90"/>
              <a:gd name="T34" fmla="*/ 52 w 93"/>
              <a:gd name="T35" fmla="*/ 44 h 90"/>
              <a:gd name="T36" fmla="*/ 58 w 93"/>
              <a:gd name="T37" fmla="*/ 39 h 90"/>
              <a:gd name="T38" fmla="*/ 59 w 93"/>
              <a:gd name="T39" fmla="*/ 39 h 90"/>
              <a:gd name="T40" fmla="*/ 60 w 93"/>
              <a:gd name="T41" fmla="*/ 39 h 90"/>
              <a:gd name="T42" fmla="*/ 83 w 93"/>
              <a:gd name="T43" fmla="*/ 39 h 90"/>
              <a:gd name="T44" fmla="*/ 87 w 93"/>
              <a:gd name="T45" fmla="*/ 37 h 90"/>
              <a:gd name="T46" fmla="*/ 89 w 93"/>
              <a:gd name="T47" fmla="*/ 33 h 90"/>
              <a:gd name="T48" fmla="*/ 89 w 93"/>
              <a:gd name="T49" fmla="*/ 11 h 90"/>
              <a:gd name="T50" fmla="*/ 87 w 93"/>
              <a:gd name="T51" fmla="*/ 7 h 90"/>
              <a:gd name="T52" fmla="*/ 83 w 93"/>
              <a:gd name="T53" fmla="*/ 5 h 90"/>
              <a:gd name="T54" fmla="*/ 44 w 93"/>
              <a:gd name="T55" fmla="*/ 5 h 90"/>
              <a:gd name="T56" fmla="*/ 39 w 93"/>
              <a:gd name="T57" fmla="*/ 7 h 90"/>
              <a:gd name="T58" fmla="*/ 38 w 93"/>
              <a:gd name="T59" fmla="*/ 11 h 90"/>
              <a:gd name="T60" fmla="*/ 38 w 93"/>
              <a:gd name="T61" fmla="*/ 14 h 90"/>
              <a:gd name="T62" fmla="*/ 33 w 93"/>
              <a:gd name="T63" fmla="*/ 12 h 90"/>
              <a:gd name="T64" fmla="*/ 33 w 93"/>
              <a:gd name="T65" fmla="*/ 11 h 90"/>
              <a:gd name="T66" fmla="*/ 36 w 93"/>
              <a:gd name="T67" fmla="*/ 3 h 90"/>
              <a:gd name="T68" fmla="*/ 44 w 93"/>
              <a:gd name="T69" fmla="*/ 0 h 90"/>
              <a:gd name="T70" fmla="*/ 75 w 93"/>
              <a:gd name="T71" fmla="*/ 18 h 90"/>
              <a:gd name="T72" fmla="*/ 71 w 93"/>
              <a:gd name="T73" fmla="*/ 22 h 90"/>
              <a:gd name="T74" fmla="*/ 75 w 93"/>
              <a:gd name="T75" fmla="*/ 25 h 90"/>
              <a:gd name="T76" fmla="*/ 79 w 93"/>
              <a:gd name="T77" fmla="*/ 22 h 90"/>
              <a:gd name="T78" fmla="*/ 75 w 93"/>
              <a:gd name="T79" fmla="*/ 18 h 90"/>
              <a:gd name="T80" fmla="*/ 63 w 93"/>
              <a:gd name="T81" fmla="*/ 18 h 90"/>
              <a:gd name="T82" fmla="*/ 59 w 93"/>
              <a:gd name="T83" fmla="*/ 22 h 90"/>
              <a:gd name="T84" fmla="*/ 63 w 93"/>
              <a:gd name="T85" fmla="*/ 25 h 90"/>
              <a:gd name="T86" fmla="*/ 67 w 93"/>
              <a:gd name="T87" fmla="*/ 22 h 90"/>
              <a:gd name="T88" fmla="*/ 63 w 93"/>
              <a:gd name="T89" fmla="*/ 18 h 90"/>
              <a:gd name="T90" fmla="*/ 51 w 93"/>
              <a:gd name="T91" fmla="*/ 18 h 90"/>
              <a:gd name="T92" fmla="*/ 48 w 93"/>
              <a:gd name="T93" fmla="*/ 22 h 90"/>
              <a:gd name="T94" fmla="*/ 51 w 93"/>
              <a:gd name="T95" fmla="*/ 25 h 90"/>
              <a:gd name="T96" fmla="*/ 55 w 93"/>
              <a:gd name="T97" fmla="*/ 22 h 90"/>
              <a:gd name="T98" fmla="*/ 51 w 93"/>
              <a:gd name="T99" fmla="*/ 18 h 90"/>
              <a:gd name="T100" fmla="*/ 27 w 93"/>
              <a:gd name="T101" fmla="*/ 18 h 90"/>
              <a:gd name="T102" fmla="*/ 12 w 93"/>
              <a:gd name="T103" fmla="*/ 33 h 90"/>
              <a:gd name="T104" fmla="*/ 27 w 93"/>
              <a:gd name="T105" fmla="*/ 48 h 90"/>
              <a:gd name="T106" fmla="*/ 43 w 93"/>
              <a:gd name="T107" fmla="*/ 33 h 90"/>
              <a:gd name="T108" fmla="*/ 27 w 93"/>
              <a:gd name="T109" fmla="*/ 18 h 90"/>
              <a:gd name="T110" fmla="*/ 55 w 93"/>
              <a:gd name="T111" fmla="*/ 82 h 90"/>
              <a:gd name="T112" fmla="*/ 38 w 93"/>
              <a:gd name="T113" fmla="*/ 53 h 90"/>
              <a:gd name="T114" fmla="*/ 28 w 93"/>
              <a:gd name="T115" fmla="*/ 69 h 90"/>
              <a:gd name="T116" fmla="*/ 18 w 93"/>
              <a:gd name="T117" fmla="*/ 53 h 90"/>
              <a:gd name="T118" fmla="*/ 0 w 93"/>
              <a:gd name="T119" fmla="*/ 82 h 90"/>
              <a:gd name="T120" fmla="*/ 55 w 93"/>
              <a:gd name="T121" fmla="*/ 82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3" h="90">
                <a:moveTo>
                  <a:pt x="44" y="0"/>
                </a:moveTo>
                <a:cubicBezTo>
                  <a:pt x="83" y="0"/>
                  <a:pt x="83" y="0"/>
                  <a:pt x="83" y="0"/>
                </a:cubicBezTo>
                <a:cubicBezTo>
                  <a:pt x="86" y="0"/>
                  <a:pt x="88" y="1"/>
                  <a:pt x="90" y="3"/>
                </a:cubicBezTo>
                <a:cubicBezTo>
                  <a:pt x="92" y="5"/>
                  <a:pt x="93" y="8"/>
                  <a:pt x="93" y="11"/>
                </a:cubicBezTo>
                <a:cubicBezTo>
                  <a:pt x="93" y="33"/>
                  <a:pt x="93" y="33"/>
                  <a:pt x="93" y="33"/>
                </a:cubicBezTo>
                <a:cubicBezTo>
                  <a:pt x="93" y="36"/>
                  <a:pt x="92" y="38"/>
                  <a:pt x="90" y="40"/>
                </a:cubicBezTo>
                <a:cubicBezTo>
                  <a:pt x="88" y="42"/>
                  <a:pt x="86" y="43"/>
                  <a:pt x="83" y="43"/>
                </a:cubicBezTo>
                <a:cubicBezTo>
                  <a:pt x="61" y="43"/>
                  <a:pt x="61" y="43"/>
                  <a:pt x="61" y="43"/>
                </a:cubicBezTo>
                <a:cubicBezTo>
                  <a:pt x="50" y="53"/>
                  <a:pt x="50" y="53"/>
                  <a:pt x="50" y="53"/>
                </a:cubicBezTo>
                <a:cubicBezTo>
                  <a:pt x="49" y="52"/>
                  <a:pt x="49" y="52"/>
                  <a:pt x="49" y="52"/>
                </a:cubicBezTo>
                <a:cubicBezTo>
                  <a:pt x="48" y="52"/>
                  <a:pt x="47" y="51"/>
                  <a:pt x="46" y="50"/>
                </a:cubicBezTo>
                <a:cubicBezTo>
                  <a:pt x="48" y="43"/>
                  <a:pt x="48" y="43"/>
                  <a:pt x="48" y="43"/>
                </a:cubicBezTo>
                <a:cubicBezTo>
                  <a:pt x="47" y="43"/>
                  <a:pt x="47" y="43"/>
                  <a:pt x="47" y="43"/>
                </a:cubicBezTo>
                <a:cubicBezTo>
                  <a:pt x="47" y="42"/>
                  <a:pt x="48" y="40"/>
                  <a:pt x="48" y="39"/>
                </a:cubicBezTo>
                <a:cubicBezTo>
                  <a:pt x="51" y="39"/>
                  <a:pt x="51" y="39"/>
                  <a:pt x="51" y="39"/>
                </a:cubicBezTo>
                <a:cubicBezTo>
                  <a:pt x="54" y="39"/>
                  <a:pt x="54" y="39"/>
                  <a:pt x="54" y="39"/>
                </a:cubicBezTo>
                <a:cubicBezTo>
                  <a:pt x="53" y="41"/>
                  <a:pt x="53" y="41"/>
                  <a:pt x="53" y="41"/>
                </a:cubicBezTo>
                <a:cubicBezTo>
                  <a:pt x="52" y="44"/>
                  <a:pt x="52" y="44"/>
                  <a:pt x="52" y="44"/>
                </a:cubicBezTo>
                <a:cubicBezTo>
                  <a:pt x="58" y="39"/>
                  <a:pt x="58" y="39"/>
                  <a:pt x="58" y="39"/>
                </a:cubicBezTo>
                <a:cubicBezTo>
                  <a:pt x="59" y="39"/>
                  <a:pt x="59" y="39"/>
                  <a:pt x="59" y="39"/>
                </a:cubicBezTo>
                <a:cubicBezTo>
                  <a:pt x="60" y="39"/>
                  <a:pt x="60" y="39"/>
                  <a:pt x="60" y="39"/>
                </a:cubicBezTo>
                <a:cubicBezTo>
                  <a:pt x="83" y="39"/>
                  <a:pt x="83" y="39"/>
                  <a:pt x="83" y="39"/>
                </a:cubicBezTo>
                <a:cubicBezTo>
                  <a:pt x="84" y="39"/>
                  <a:pt x="86" y="38"/>
                  <a:pt x="87" y="37"/>
                </a:cubicBezTo>
                <a:cubicBezTo>
                  <a:pt x="88" y="36"/>
                  <a:pt x="89" y="34"/>
                  <a:pt x="89" y="33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9"/>
                  <a:pt x="88" y="8"/>
                  <a:pt x="87" y="7"/>
                </a:cubicBezTo>
                <a:cubicBezTo>
                  <a:pt x="86" y="6"/>
                  <a:pt x="84" y="5"/>
                  <a:pt x="83" y="5"/>
                </a:cubicBezTo>
                <a:cubicBezTo>
                  <a:pt x="44" y="5"/>
                  <a:pt x="44" y="5"/>
                  <a:pt x="44" y="5"/>
                </a:cubicBezTo>
                <a:cubicBezTo>
                  <a:pt x="42" y="5"/>
                  <a:pt x="40" y="6"/>
                  <a:pt x="39" y="7"/>
                </a:cubicBezTo>
                <a:cubicBezTo>
                  <a:pt x="38" y="8"/>
                  <a:pt x="38" y="9"/>
                  <a:pt x="38" y="11"/>
                </a:cubicBezTo>
                <a:cubicBezTo>
                  <a:pt x="38" y="14"/>
                  <a:pt x="38" y="14"/>
                  <a:pt x="38" y="14"/>
                </a:cubicBezTo>
                <a:cubicBezTo>
                  <a:pt x="36" y="13"/>
                  <a:pt x="35" y="12"/>
                  <a:pt x="33" y="12"/>
                </a:cubicBezTo>
                <a:cubicBezTo>
                  <a:pt x="33" y="11"/>
                  <a:pt x="33" y="11"/>
                  <a:pt x="33" y="11"/>
                </a:cubicBezTo>
                <a:cubicBezTo>
                  <a:pt x="33" y="8"/>
                  <a:pt x="34" y="5"/>
                  <a:pt x="36" y="3"/>
                </a:cubicBezTo>
                <a:cubicBezTo>
                  <a:pt x="38" y="1"/>
                  <a:pt x="41" y="0"/>
                  <a:pt x="44" y="0"/>
                </a:cubicBezTo>
                <a:close/>
                <a:moveTo>
                  <a:pt x="75" y="18"/>
                </a:moveTo>
                <a:cubicBezTo>
                  <a:pt x="73" y="18"/>
                  <a:pt x="71" y="19"/>
                  <a:pt x="71" y="22"/>
                </a:cubicBezTo>
                <a:cubicBezTo>
                  <a:pt x="71" y="24"/>
                  <a:pt x="73" y="25"/>
                  <a:pt x="75" y="25"/>
                </a:cubicBezTo>
                <a:cubicBezTo>
                  <a:pt x="77" y="25"/>
                  <a:pt x="79" y="24"/>
                  <a:pt x="79" y="22"/>
                </a:cubicBezTo>
                <a:cubicBezTo>
                  <a:pt x="79" y="19"/>
                  <a:pt x="77" y="18"/>
                  <a:pt x="75" y="18"/>
                </a:cubicBezTo>
                <a:close/>
                <a:moveTo>
                  <a:pt x="63" y="18"/>
                </a:moveTo>
                <a:cubicBezTo>
                  <a:pt x="61" y="18"/>
                  <a:pt x="59" y="19"/>
                  <a:pt x="59" y="22"/>
                </a:cubicBezTo>
                <a:cubicBezTo>
                  <a:pt x="59" y="24"/>
                  <a:pt x="61" y="25"/>
                  <a:pt x="63" y="25"/>
                </a:cubicBezTo>
                <a:cubicBezTo>
                  <a:pt x="65" y="25"/>
                  <a:pt x="67" y="24"/>
                  <a:pt x="67" y="22"/>
                </a:cubicBezTo>
                <a:cubicBezTo>
                  <a:pt x="67" y="19"/>
                  <a:pt x="65" y="18"/>
                  <a:pt x="63" y="18"/>
                </a:cubicBezTo>
                <a:close/>
                <a:moveTo>
                  <a:pt x="51" y="18"/>
                </a:moveTo>
                <a:cubicBezTo>
                  <a:pt x="49" y="18"/>
                  <a:pt x="48" y="19"/>
                  <a:pt x="48" y="22"/>
                </a:cubicBezTo>
                <a:cubicBezTo>
                  <a:pt x="48" y="24"/>
                  <a:pt x="49" y="25"/>
                  <a:pt x="51" y="25"/>
                </a:cubicBezTo>
                <a:cubicBezTo>
                  <a:pt x="54" y="25"/>
                  <a:pt x="55" y="24"/>
                  <a:pt x="55" y="22"/>
                </a:cubicBezTo>
                <a:cubicBezTo>
                  <a:pt x="55" y="19"/>
                  <a:pt x="54" y="18"/>
                  <a:pt x="51" y="18"/>
                </a:cubicBezTo>
                <a:close/>
                <a:moveTo>
                  <a:pt x="27" y="18"/>
                </a:moveTo>
                <a:cubicBezTo>
                  <a:pt x="19" y="18"/>
                  <a:pt x="12" y="24"/>
                  <a:pt x="12" y="33"/>
                </a:cubicBezTo>
                <a:cubicBezTo>
                  <a:pt x="12" y="42"/>
                  <a:pt x="19" y="48"/>
                  <a:pt x="27" y="48"/>
                </a:cubicBezTo>
                <a:cubicBezTo>
                  <a:pt x="36" y="48"/>
                  <a:pt x="43" y="42"/>
                  <a:pt x="43" y="33"/>
                </a:cubicBezTo>
                <a:cubicBezTo>
                  <a:pt x="43" y="24"/>
                  <a:pt x="36" y="18"/>
                  <a:pt x="27" y="18"/>
                </a:cubicBezTo>
                <a:close/>
                <a:moveTo>
                  <a:pt x="55" y="82"/>
                </a:moveTo>
                <a:cubicBezTo>
                  <a:pt x="55" y="67"/>
                  <a:pt x="47" y="57"/>
                  <a:pt x="38" y="53"/>
                </a:cubicBezTo>
                <a:cubicBezTo>
                  <a:pt x="28" y="69"/>
                  <a:pt x="28" y="69"/>
                  <a:pt x="28" y="69"/>
                </a:cubicBezTo>
                <a:cubicBezTo>
                  <a:pt x="18" y="53"/>
                  <a:pt x="18" y="53"/>
                  <a:pt x="18" y="53"/>
                </a:cubicBezTo>
                <a:cubicBezTo>
                  <a:pt x="8" y="57"/>
                  <a:pt x="0" y="66"/>
                  <a:pt x="0" y="82"/>
                </a:cubicBezTo>
                <a:cubicBezTo>
                  <a:pt x="20" y="90"/>
                  <a:pt x="38" y="89"/>
                  <a:pt x="55" y="82"/>
                </a:cubicBezTo>
                <a:close/>
              </a:path>
            </a:pathLst>
          </a:custGeom>
          <a:solidFill>
            <a:srgbClr val="114778"/>
          </a:solidFill>
          <a:ln>
            <a:noFill/>
          </a:ln>
        </p:spPr>
        <p:txBody>
          <a:bodyPr vert="horz" wrap="square" lIns="91415" tIns="45707" rIns="91415" bIns="45707" numCol="1" anchor="t" anchorCtr="0" compatLnSpc="1">
            <a:prstTxWarp prst="textNoShape">
              <a:avLst/>
            </a:prstTxWarp>
          </a:bodyPr>
          <a:lstStyle/>
          <a:p>
            <a:pPr defTabSz="914120"/>
            <a:endParaRPr lang="zh-CN" altLang="en-US" sz="13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淘宝-想搞设计PPT(倒卖必究)-21">
            <a:extLst>
              <a:ext uri="{FF2B5EF4-FFF2-40B4-BE49-F238E27FC236}">
                <a16:creationId xmlns:a16="http://schemas.microsoft.com/office/drawing/2014/main" id="{F2C2EE48-BFDC-4B68-B18D-1CC5104E1429}"/>
              </a:ext>
            </a:extLst>
          </p:cNvPr>
          <p:cNvSpPr/>
          <p:nvPr/>
        </p:nvSpPr>
        <p:spPr>
          <a:xfrm>
            <a:off x="3988942" y="1181669"/>
            <a:ext cx="1183258" cy="845518"/>
          </a:xfrm>
          <a:prstGeom prst="rect">
            <a:avLst/>
          </a:prstGeom>
          <a:solidFill>
            <a:srgbClr val="1147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淘宝-想搞设计PPT(倒卖必究)-22">
            <a:extLst>
              <a:ext uri="{FF2B5EF4-FFF2-40B4-BE49-F238E27FC236}">
                <a16:creationId xmlns:a16="http://schemas.microsoft.com/office/drawing/2014/main" id="{E4723E68-5A6C-4A3E-816B-0F06D80AF451}"/>
              </a:ext>
            </a:extLst>
          </p:cNvPr>
          <p:cNvSpPr txBox="1"/>
          <p:nvPr/>
        </p:nvSpPr>
        <p:spPr>
          <a:xfrm>
            <a:off x="4257405" y="14232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23" name="淘宝-想搞设计PPT(倒卖必究)-23">
            <a:extLst>
              <a:ext uri="{FF2B5EF4-FFF2-40B4-BE49-F238E27FC236}">
                <a16:creationId xmlns:a16="http://schemas.microsoft.com/office/drawing/2014/main" id="{7479CC83-99E8-4306-8496-FCA114EC4AF0}"/>
              </a:ext>
            </a:extLst>
          </p:cNvPr>
          <p:cNvSpPr/>
          <p:nvPr/>
        </p:nvSpPr>
        <p:spPr>
          <a:xfrm>
            <a:off x="2196416" y="1446947"/>
            <a:ext cx="827565" cy="76200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淘宝-想搞设计PPT(倒卖必究)-24">
            <a:extLst>
              <a:ext uri="{FF2B5EF4-FFF2-40B4-BE49-F238E27FC236}">
                <a16:creationId xmlns:a16="http://schemas.microsoft.com/office/drawing/2014/main" id="{A6062C49-BF22-4379-827A-87238147B3EF}"/>
              </a:ext>
            </a:extLst>
          </p:cNvPr>
          <p:cNvSpPr/>
          <p:nvPr/>
        </p:nvSpPr>
        <p:spPr>
          <a:xfrm>
            <a:off x="2980530" y="2529489"/>
            <a:ext cx="827565" cy="76200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淘宝-想搞设计PPT(倒卖必究)-26">
            <a:extLst>
              <a:ext uri="{FF2B5EF4-FFF2-40B4-BE49-F238E27FC236}">
                <a16:creationId xmlns:a16="http://schemas.microsoft.com/office/drawing/2014/main" id="{F1A152EC-5840-4842-AA9C-3D1930CCC40F}"/>
              </a:ext>
            </a:extLst>
          </p:cNvPr>
          <p:cNvSpPr/>
          <p:nvPr/>
        </p:nvSpPr>
        <p:spPr>
          <a:xfrm>
            <a:off x="4134865" y="3078137"/>
            <a:ext cx="827565" cy="76200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淘宝-想搞设计PPT(倒卖必究)-27">
            <a:extLst>
              <a:ext uri="{FF2B5EF4-FFF2-40B4-BE49-F238E27FC236}">
                <a16:creationId xmlns:a16="http://schemas.microsoft.com/office/drawing/2014/main" id="{3F8C5B92-3D55-4828-AB5B-48F6E1AB8055}"/>
              </a:ext>
            </a:extLst>
          </p:cNvPr>
          <p:cNvSpPr/>
          <p:nvPr/>
        </p:nvSpPr>
        <p:spPr>
          <a:xfrm>
            <a:off x="5456668" y="2654890"/>
            <a:ext cx="827565" cy="76200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淘宝-想搞设计PPT(倒卖必究)-28">
            <a:extLst>
              <a:ext uri="{FF2B5EF4-FFF2-40B4-BE49-F238E27FC236}">
                <a16:creationId xmlns:a16="http://schemas.microsoft.com/office/drawing/2014/main" id="{D20B7420-9B10-48C7-A30D-A0C37A01C38A}"/>
              </a:ext>
            </a:extLst>
          </p:cNvPr>
          <p:cNvSpPr/>
          <p:nvPr/>
        </p:nvSpPr>
        <p:spPr>
          <a:xfrm>
            <a:off x="6137161" y="1441306"/>
            <a:ext cx="827565" cy="76200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淘宝-想搞设计PPT(倒卖必究)-29">
            <a:extLst>
              <a:ext uri="{FF2B5EF4-FFF2-40B4-BE49-F238E27FC236}">
                <a16:creationId xmlns:a16="http://schemas.microsoft.com/office/drawing/2014/main" id="{2AD2F7E5-040F-4C60-B749-F701CF36EDCB}"/>
              </a:ext>
            </a:extLst>
          </p:cNvPr>
          <p:cNvSpPr txBox="1"/>
          <p:nvPr/>
        </p:nvSpPr>
        <p:spPr>
          <a:xfrm>
            <a:off x="268731" y="1604428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30" name="淘宝-想搞设计PPT(倒卖必究)-30">
            <a:extLst>
              <a:ext uri="{FF2B5EF4-FFF2-40B4-BE49-F238E27FC236}">
                <a16:creationId xmlns:a16="http://schemas.microsoft.com/office/drawing/2014/main" id="{1014EDC3-A435-4886-B2FB-31DF518AE51C}"/>
              </a:ext>
            </a:extLst>
          </p:cNvPr>
          <p:cNvSpPr txBox="1"/>
          <p:nvPr/>
        </p:nvSpPr>
        <p:spPr>
          <a:xfrm>
            <a:off x="973337" y="2677530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31" name="淘宝-想搞设计PPT(倒卖必究)-31">
            <a:extLst>
              <a:ext uri="{FF2B5EF4-FFF2-40B4-BE49-F238E27FC236}">
                <a16:creationId xmlns:a16="http://schemas.microsoft.com/office/drawing/2014/main" id="{1F4ABB7F-6DB4-4DD7-BCD8-4EB56D99DBD1}"/>
              </a:ext>
            </a:extLst>
          </p:cNvPr>
          <p:cNvSpPr txBox="1"/>
          <p:nvPr/>
        </p:nvSpPr>
        <p:spPr>
          <a:xfrm>
            <a:off x="3566725" y="4090099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32" name="淘宝-想搞设计PPT(倒卖必究)-32">
            <a:extLst>
              <a:ext uri="{FF2B5EF4-FFF2-40B4-BE49-F238E27FC236}">
                <a16:creationId xmlns:a16="http://schemas.microsoft.com/office/drawing/2014/main" id="{49815447-F601-4CB2-87BD-5BAE0519EAFE}"/>
              </a:ext>
            </a:extLst>
          </p:cNvPr>
          <p:cNvSpPr txBox="1"/>
          <p:nvPr/>
        </p:nvSpPr>
        <p:spPr>
          <a:xfrm>
            <a:off x="6280584" y="2677530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33" name="淘宝-想搞设计PPT(倒卖必究)-33">
            <a:extLst>
              <a:ext uri="{FF2B5EF4-FFF2-40B4-BE49-F238E27FC236}">
                <a16:creationId xmlns:a16="http://schemas.microsoft.com/office/drawing/2014/main" id="{18998C60-4D73-48DC-B645-5712539D4F13}"/>
              </a:ext>
            </a:extLst>
          </p:cNvPr>
          <p:cNvSpPr txBox="1"/>
          <p:nvPr/>
        </p:nvSpPr>
        <p:spPr>
          <a:xfrm>
            <a:off x="6964726" y="1604428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9375D05-F5C0-3342-13E8-8ECA1A4C3E82}"/>
              </a:ext>
            </a:extLst>
          </p:cNvPr>
          <p:cNvGrpSpPr/>
          <p:nvPr/>
        </p:nvGrpSpPr>
        <p:grpSpPr>
          <a:xfrm>
            <a:off x="0" y="109863"/>
            <a:ext cx="9144000" cy="594000"/>
            <a:chOff x="0" y="109863"/>
            <a:chExt cx="9144000" cy="594000"/>
          </a:xfrm>
        </p:grpSpPr>
        <p:sp>
          <p:nvSpPr>
            <p:cNvPr id="10" name="淘宝-想搞设计PPT(倒卖必究)-10">
              <a:extLst>
                <a:ext uri="{FF2B5EF4-FFF2-40B4-BE49-F238E27FC236}">
                  <a16:creationId xmlns:a16="http://schemas.microsoft.com/office/drawing/2014/main" id="{73C3022B-A82E-FA36-D7A0-893DDF163646}"/>
                </a:ext>
              </a:extLst>
            </p:cNvPr>
            <p:cNvSpPr/>
            <p:nvPr/>
          </p:nvSpPr>
          <p:spPr>
            <a:xfrm>
              <a:off x="0" y="109863"/>
              <a:ext cx="9144000" cy="594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cxnSp>
          <p:nvCxnSpPr>
            <p:cNvPr id="11" name="淘宝-想搞设计PPT(倒卖必究)-11">
              <a:extLst>
                <a:ext uri="{FF2B5EF4-FFF2-40B4-BE49-F238E27FC236}">
                  <a16:creationId xmlns:a16="http://schemas.microsoft.com/office/drawing/2014/main" id="{7C899D61-4C80-F674-423E-CC9C9D420726}"/>
                </a:ext>
              </a:extLst>
            </p:cNvPr>
            <p:cNvCxnSpPr>
              <a:cxnSpLocks/>
            </p:cNvCxnSpPr>
            <p:nvPr/>
          </p:nvCxnSpPr>
          <p:spPr>
            <a:xfrm>
              <a:off x="2297612" y="270494"/>
              <a:ext cx="0" cy="216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淘宝-想搞设计PPT(倒卖必究)-12">
              <a:extLst>
                <a:ext uri="{FF2B5EF4-FFF2-40B4-BE49-F238E27FC236}">
                  <a16:creationId xmlns:a16="http://schemas.microsoft.com/office/drawing/2014/main" id="{3F35D937-BB70-1D0A-8548-FEAEC862D9E4}"/>
                </a:ext>
              </a:extLst>
            </p:cNvPr>
            <p:cNvSpPr txBox="1"/>
            <p:nvPr/>
          </p:nvSpPr>
          <p:spPr>
            <a:xfrm>
              <a:off x="989813" y="189195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绪论背景</a:t>
              </a:r>
            </a:p>
          </p:txBody>
        </p:sp>
        <p:sp>
          <p:nvSpPr>
            <p:cNvPr id="13" name="淘宝-想搞设计PPT(倒卖必究)-13">
              <a:extLst>
                <a:ext uri="{FF2B5EF4-FFF2-40B4-BE49-F238E27FC236}">
                  <a16:creationId xmlns:a16="http://schemas.microsoft.com/office/drawing/2014/main" id="{9BB3A238-DCB1-56EA-7AEC-7E77374A5E4E}"/>
                </a:ext>
              </a:extLst>
            </p:cNvPr>
            <p:cNvSpPr txBox="1"/>
            <p:nvPr/>
          </p:nvSpPr>
          <p:spPr>
            <a:xfrm>
              <a:off x="2446119" y="189195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研究思路</a:t>
              </a:r>
            </a:p>
          </p:txBody>
        </p:sp>
        <p:cxnSp>
          <p:nvCxnSpPr>
            <p:cNvPr id="14" name="淘宝-想搞设计PPT(倒卖必究)-14">
              <a:extLst>
                <a:ext uri="{FF2B5EF4-FFF2-40B4-BE49-F238E27FC236}">
                  <a16:creationId xmlns:a16="http://schemas.microsoft.com/office/drawing/2014/main" id="{295D123F-367F-BC26-FBF8-68A7CB8FE98C}"/>
                </a:ext>
              </a:extLst>
            </p:cNvPr>
            <p:cNvCxnSpPr>
              <a:cxnSpLocks/>
            </p:cNvCxnSpPr>
            <p:nvPr/>
          </p:nvCxnSpPr>
          <p:spPr>
            <a:xfrm>
              <a:off x="841306" y="270494"/>
              <a:ext cx="0" cy="216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淘宝-想搞设计PPT(倒卖必究)-25">
              <a:extLst>
                <a:ext uri="{FF2B5EF4-FFF2-40B4-BE49-F238E27FC236}">
                  <a16:creationId xmlns:a16="http://schemas.microsoft.com/office/drawing/2014/main" id="{8BF9B172-4FC2-43CB-8FA3-AAAB7B24A9AA}"/>
                </a:ext>
              </a:extLst>
            </p:cNvPr>
            <p:cNvSpPr txBox="1"/>
            <p:nvPr/>
          </p:nvSpPr>
          <p:spPr>
            <a:xfrm>
              <a:off x="3915124" y="189195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研究成果</a:t>
              </a:r>
            </a:p>
          </p:txBody>
        </p:sp>
        <p:cxnSp>
          <p:nvCxnSpPr>
            <p:cNvPr id="35" name="淘宝-想搞设计PPT(倒卖必究)-35">
              <a:extLst>
                <a:ext uri="{FF2B5EF4-FFF2-40B4-BE49-F238E27FC236}">
                  <a16:creationId xmlns:a16="http://schemas.microsoft.com/office/drawing/2014/main" id="{E756F342-01D5-AD62-F8DA-1849B04FA71C}"/>
                </a:ext>
              </a:extLst>
            </p:cNvPr>
            <p:cNvCxnSpPr>
              <a:cxnSpLocks/>
            </p:cNvCxnSpPr>
            <p:nvPr/>
          </p:nvCxnSpPr>
          <p:spPr>
            <a:xfrm>
              <a:off x="3753917" y="270494"/>
              <a:ext cx="0" cy="216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淘宝-想搞设计PPT(倒卖必究)-36">
              <a:extLst>
                <a:ext uri="{FF2B5EF4-FFF2-40B4-BE49-F238E27FC236}">
                  <a16:creationId xmlns:a16="http://schemas.microsoft.com/office/drawing/2014/main" id="{0DB27B69-8E33-D22D-FA3B-CA677B7698C9}"/>
                </a:ext>
              </a:extLst>
            </p:cNvPr>
            <p:cNvSpPr txBox="1"/>
            <p:nvPr/>
          </p:nvSpPr>
          <p:spPr>
            <a:xfrm>
              <a:off x="5503640" y="239995"/>
              <a:ext cx="1385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endParaRPr lang="zh-CN" altLang="en-US" b="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cxnSp>
          <p:nvCxnSpPr>
            <p:cNvPr id="37" name="淘宝-想搞设计PPT(倒卖必究)-37">
              <a:extLst>
                <a:ext uri="{FF2B5EF4-FFF2-40B4-BE49-F238E27FC236}">
                  <a16:creationId xmlns:a16="http://schemas.microsoft.com/office/drawing/2014/main" id="{56B3982A-E643-4662-F36D-5FD3DFF5E6A9}"/>
                </a:ext>
              </a:extLst>
            </p:cNvPr>
            <p:cNvCxnSpPr>
              <a:cxnSpLocks/>
            </p:cNvCxnSpPr>
            <p:nvPr/>
          </p:nvCxnSpPr>
          <p:spPr>
            <a:xfrm>
              <a:off x="5210222" y="270494"/>
              <a:ext cx="0" cy="216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淘宝-想搞设计PPT(倒卖必究)-38">
              <a:extLst>
                <a:ext uri="{FF2B5EF4-FFF2-40B4-BE49-F238E27FC236}">
                  <a16:creationId xmlns:a16="http://schemas.microsoft.com/office/drawing/2014/main" id="{4FF7F137-C2FB-6E99-4010-4B6D14FAD753}"/>
                </a:ext>
              </a:extLst>
            </p:cNvPr>
            <p:cNvSpPr txBox="1"/>
            <p:nvPr/>
          </p:nvSpPr>
          <p:spPr>
            <a:xfrm>
              <a:off x="5345251" y="201895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spc="100" dirty="0">
                  <a:solidFill>
                    <a:srgbClr val="0A3C69"/>
                  </a:solidFill>
                </a:rPr>
                <a:t>论文总结</a:t>
              </a:r>
            </a:p>
          </p:txBody>
        </p:sp>
        <p:pic>
          <p:nvPicPr>
            <p:cNvPr id="62" name="Picture 61" descr="华中科技大学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993" y="201895"/>
              <a:ext cx="1508891" cy="331416"/>
            </a:xfrm>
            <a:prstGeom prst="rect">
              <a:avLst/>
            </a:prstGeom>
          </p:spPr>
        </p:pic>
        <p:cxnSp>
          <p:nvCxnSpPr>
            <p:cNvPr id="40" name="淘宝-想搞设计PPT(倒卖必究)-40">
              <a:extLst>
                <a:ext uri="{FF2B5EF4-FFF2-40B4-BE49-F238E27FC236}">
                  <a16:creationId xmlns:a16="http://schemas.microsoft.com/office/drawing/2014/main" id="{5E9714FE-B133-D6A7-F182-D572C083D15D}"/>
                </a:ext>
              </a:extLst>
            </p:cNvPr>
            <p:cNvCxnSpPr>
              <a:cxnSpLocks/>
            </p:cNvCxnSpPr>
            <p:nvPr/>
          </p:nvCxnSpPr>
          <p:spPr>
            <a:xfrm>
              <a:off x="6612263" y="270494"/>
              <a:ext cx="0" cy="216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80175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2000">
        <p15:prstTrans prst="pageCurlDouble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 animBg="1"/>
      <p:bldP spid="18" grpId="0" animBg="1"/>
      <p:bldP spid="19" grpId="0" animBg="1"/>
      <p:bldP spid="20" grpId="0" animBg="1"/>
      <p:bldP spid="29" grpId="0"/>
      <p:bldP spid="30" grpId="0"/>
      <p:bldP spid="31" grpId="0"/>
      <p:bldP spid="32" grpId="0"/>
      <p:bldP spid="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淘宝-想搞设计PPT(倒卖必究)-16">
            <a:extLst>
              <a:ext uri="{FF2B5EF4-FFF2-40B4-BE49-F238E27FC236}">
                <a16:creationId xmlns:a16="http://schemas.microsoft.com/office/drawing/2014/main" id="{17AE886F-99C1-4398-957A-97D5CCE93278}"/>
              </a:ext>
            </a:extLst>
          </p:cNvPr>
          <p:cNvSpPr/>
          <p:nvPr/>
        </p:nvSpPr>
        <p:spPr>
          <a:xfrm>
            <a:off x="5098870" y="2569824"/>
            <a:ext cx="679071" cy="634756"/>
          </a:xfrm>
          <a:prstGeom prst="rect">
            <a:avLst/>
          </a:prstGeom>
          <a:solidFill>
            <a:srgbClr val="03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淘宝-想搞设计PPT(倒卖必究)-15">
            <a:extLst>
              <a:ext uri="{FF2B5EF4-FFF2-40B4-BE49-F238E27FC236}">
                <a16:creationId xmlns:a16="http://schemas.microsoft.com/office/drawing/2014/main" id="{238BD1F6-B544-4E1E-AD26-F6EAA8EDB79B}"/>
              </a:ext>
            </a:extLst>
          </p:cNvPr>
          <p:cNvSpPr/>
          <p:nvPr/>
        </p:nvSpPr>
        <p:spPr>
          <a:xfrm>
            <a:off x="3284551" y="2584213"/>
            <a:ext cx="679071" cy="634756"/>
          </a:xfrm>
          <a:prstGeom prst="rect">
            <a:avLst/>
          </a:prstGeom>
          <a:solidFill>
            <a:srgbClr val="03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淘宝-想搞设计PPT(倒卖必究)-7">
            <a:extLst>
              <a:ext uri="{FF2B5EF4-FFF2-40B4-BE49-F238E27FC236}">
                <a16:creationId xmlns:a16="http://schemas.microsoft.com/office/drawing/2014/main" id="{A025F989-272F-40B7-A987-B15FC28B3B34}"/>
              </a:ext>
            </a:extLst>
          </p:cNvPr>
          <p:cNvSpPr/>
          <p:nvPr/>
        </p:nvSpPr>
        <p:spPr>
          <a:xfrm>
            <a:off x="3946289" y="2584213"/>
            <a:ext cx="634755" cy="634756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结</a:t>
            </a:r>
          </a:p>
        </p:txBody>
      </p:sp>
      <p:sp>
        <p:nvSpPr>
          <p:cNvPr id="8" name="淘宝-想搞设计PPT(倒卖必究)-8">
            <a:extLst>
              <a:ext uri="{FF2B5EF4-FFF2-40B4-BE49-F238E27FC236}">
                <a16:creationId xmlns:a16="http://schemas.microsoft.com/office/drawing/2014/main" id="{9AC456AF-68F0-490F-BAD3-53A03AAA49DE}"/>
              </a:ext>
            </a:extLst>
          </p:cNvPr>
          <p:cNvSpPr/>
          <p:nvPr/>
        </p:nvSpPr>
        <p:spPr>
          <a:xfrm>
            <a:off x="4464115" y="2584213"/>
            <a:ext cx="634755" cy="634756"/>
          </a:xfrm>
          <a:prstGeom prst="ellipse">
            <a:avLst/>
          </a:prstGeom>
          <a:solidFill>
            <a:srgbClr val="AAB8C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</a:t>
            </a:r>
          </a:p>
        </p:txBody>
      </p:sp>
      <p:cxnSp>
        <p:nvCxnSpPr>
          <p:cNvPr id="10" name="淘宝-想搞设计PPT(倒卖必究)-10">
            <a:extLst>
              <a:ext uri="{FF2B5EF4-FFF2-40B4-BE49-F238E27FC236}">
                <a16:creationId xmlns:a16="http://schemas.microsoft.com/office/drawing/2014/main" id="{6E0B6BFF-8EE7-4FBE-BDFB-003F386DF3B4}"/>
              </a:ext>
            </a:extLst>
          </p:cNvPr>
          <p:cNvCxnSpPr/>
          <p:nvPr/>
        </p:nvCxnSpPr>
        <p:spPr>
          <a:xfrm>
            <a:off x="4522580" y="1569054"/>
            <a:ext cx="0" cy="792745"/>
          </a:xfrm>
          <a:prstGeom prst="line">
            <a:avLst/>
          </a:prstGeom>
          <a:ln w="12700">
            <a:solidFill>
              <a:srgbClr val="4053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淘宝-想搞设计PPT(倒卖必究)-11">
            <a:extLst>
              <a:ext uri="{FF2B5EF4-FFF2-40B4-BE49-F238E27FC236}">
                <a16:creationId xmlns:a16="http://schemas.microsoft.com/office/drawing/2014/main" id="{B8A4D2B6-BF2B-4CA6-A353-810ADFE82732}"/>
              </a:ext>
            </a:extLst>
          </p:cNvPr>
          <p:cNvCxnSpPr/>
          <p:nvPr/>
        </p:nvCxnSpPr>
        <p:spPr>
          <a:xfrm flipH="1">
            <a:off x="1294433" y="2901591"/>
            <a:ext cx="1878516" cy="0"/>
          </a:xfrm>
          <a:prstGeom prst="line">
            <a:avLst/>
          </a:prstGeom>
          <a:ln w="12700">
            <a:solidFill>
              <a:srgbClr val="4053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淘宝-想搞设计PPT(倒卖必究)-12">
            <a:extLst>
              <a:ext uri="{FF2B5EF4-FFF2-40B4-BE49-F238E27FC236}">
                <a16:creationId xmlns:a16="http://schemas.microsoft.com/office/drawing/2014/main" id="{572F7D2D-440D-4D56-B842-F8323A0555B1}"/>
              </a:ext>
            </a:extLst>
          </p:cNvPr>
          <p:cNvCxnSpPr/>
          <p:nvPr/>
        </p:nvCxnSpPr>
        <p:spPr>
          <a:xfrm flipH="1">
            <a:off x="5827894" y="2901591"/>
            <a:ext cx="1878516" cy="0"/>
          </a:xfrm>
          <a:prstGeom prst="line">
            <a:avLst/>
          </a:prstGeom>
          <a:ln w="12700">
            <a:solidFill>
              <a:srgbClr val="4053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淘宝-想搞设计PPT(倒卖必究)-13">
            <a:extLst>
              <a:ext uri="{FF2B5EF4-FFF2-40B4-BE49-F238E27FC236}">
                <a16:creationId xmlns:a16="http://schemas.microsoft.com/office/drawing/2014/main" id="{36C29D45-A80B-49C2-948B-ACF533B6D161}"/>
              </a:ext>
            </a:extLst>
          </p:cNvPr>
          <p:cNvCxnSpPr/>
          <p:nvPr/>
        </p:nvCxnSpPr>
        <p:spPr>
          <a:xfrm>
            <a:off x="4522580" y="3477851"/>
            <a:ext cx="0" cy="792745"/>
          </a:xfrm>
          <a:prstGeom prst="line">
            <a:avLst/>
          </a:prstGeom>
          <a:ln w="12700">
            <a:solidFill>
              <a:srgbClr val="4053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淘宝-想搞设计PPT(倒卖必究)-17">
            <a:extLst>
              <a:ext uri="{FF2B5EF4-FFF2-40B4-BE49-F238E27FC236}">
                <a16:creationId xmlns:a16="http://schemas.microsoft.com/office/drawing/2014/main" id="{5A300D37-5B26-448E-9569-A74F76339816}"/>
              </a:ext>
            </a:extLst>
          </p:cNvPr>
          <p:cNvSpPr txBox="1"/>
          <p:nvPr/>
        </p:nvSpPr>
        <p:spPr>
          <a:xfrm>
            <a:off x="3444837" y="273231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</a:t>
            </a:r>
          </a:p>
        </p:txBody>
      </p:sp>
      <p:sp>
        <p:nvSpPr>
          <p:cNvPr id="18" name="淘宝-想搞设计PPT(倒卖必究)-18">
            <a:extLst>
              <a:ext uri="{FF2B5EF4-FFF2-40B4-BE49-F238E27FC236}">
                <a16:creationId xmlns:a16="http://schemas.microsoft.com/office/drawing/2014/main" id="{03002766-6DBF-460A-9C8D-E276E5DBEBB7}"/>
              </a:ext>
            </a:extLst>
          </p:cNvPr>
          <p:cNvSpPr txBox="1"/>
          <p:nvPr/>
        </p:nvSpPr>
        <p:spPr>
          <a:xfrm>
            <a:off x="5234814" y="273231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望</a:t>
            </a:r>
          </a:p>
        </p:txBody>
      </p:sp>
      <p:sp>
        <p:nvSpPr>
          <p:cNvPr id="19" name="淘宝-想搞设计PPT(倒卖必究)-19">
            <a:extLst>
              <a:ext uri="{FF2B5EF4-FFF2-40B4-BE49-F238E27FC236}">
                <a16:creationId xmlns:a16="http://schemas.microsoft.com/office/drawing/2014/main" id="{612F227F-F816-449F-B498-599951F28288}"/>
              </a:ext>
            </a:extLst>
          </p:cNvPr>
          <p:cNvSpPr txBox="1"/>
          <p:nvPr/>
        </p:nvSpPr>
        <p:spPr>
          <a:xfrm>
            <a:off x="1110350" y="1857728"/>
            <a:ext cx="2711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0" name="淘宝-想搞设计PPT(倒卖必究)-20">
            <a:extLst>
              <a:ext uri="{FF2B5EF4-FFF2-40B4-BE49-F238E27FC236}">
                <a16:creationId xmlns:a16="http://schemas.microsoft.com/office/drawing/2014/main" id="{BE28990A-F367-4105-A6C9-0479E3A454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596" y="1574833"/>
            <a:ext cx="1254256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淘宝-想搞设计PPT(倒卖必究)-21">
            <a:extLst>
              <a:ext uri="{FF2B5EF4-FFF2-40B4-BE49-F238E27FC236}">
                <a16:creationId xmlns:a16="http://schemas.microsoft.com/office/drawing/2014/main" id="{678D3906-A2B3-4C40-9772-56C9C3C4267F}"/>
              </a:ext>
            </a:extLst>
          </p:cNvPr>
          <p:cNvSpPr txBox="1"/>
          <p:nvPr/>
        </p:nvSpPr>
        <p:spPr>
          <a:xfrm>
            <a:off x="1110350" y="3619830"/>
            <a:ext cx="2711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2" name="淘宝-想搞设计PPT(倒卖必究)-22">
            <a:extLst>
              <a:ext uri="{FF2B5EF4-FFF2-40B4-BE49-F238E27FC236}">
                <a16:creationId xmlns:a16="http://schemas.microsoft.com/office/drawing/2014/main" id="{ED4069F7-C455-467B-9FAC-602FBB154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596" y="3367051"/>
            <a:ext cx="1254256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淘宝-想搞设计PPT(倒卖必究)-23">
            <a:extLst>
              <a:ext uri="{FF2B5EF4-FFF2-40B4-BE49-F238E27FC236}">
                <a16:creationId xmlns:a16="http://schemas.microsoft.com/office/drawing/2014/main" id="{E200B95B-78F1-44DD-833F-ECEB5EE976D8}"/>
              </a:ext>
            </a:extLst>
          </p:cNvPr>
          <p:cNvSpPr txBox="1"/>
          <p:nvPr/>
        </p:nvSpPr>
        <p:spPr>
          <a:xfrm>
            <a:off x="5234764" y="1857728"/>
            <a:ext cx="2711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4" name="淘宝-想搞设计PPT(倒卖必究)-24">
            <a:extLst>
              <a:ext uri="{FF2B5EF4-FFF2-40B4-BE49-F238E27FC236}">
                <a16:creationId xmlns:a16="http://schemas.microsoft.com/office/drawing/2014/main" id="{6FAC7DFC-76C3-42D7-B0FA-7E176B4556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0766" y="1574833"/>
            <a:ext cx="1254256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淘宝-想搞设计PPT(倒卖必究)-25">
            <a:extLst>
              <a:ext uri="{FF2B5EF4-FFF2-40B4-BE49-F238E27FC236}">
                <a16:creationId xmlns:a16="http://schemas.microsoft.com/office/drawing/2014/main" id="{EE376A61-2DA5-4082-A2D1-A2655F3754D3}"/>
              </a:ext>
            </a:extLst>
          </p:cNvPr>
          <p:cNvSpPr txBox="1"/>
          <p:nvPr/>
        </p:nvSpPr>
        <p:spPr>
          <a:xfrm>
            <a:off x="5281708" y="3619830"/>
            <a:ext cx="2711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6" name="淘宝-想搞设计PPT(倒卖必究)-26">
            <a:extLst>
              <a:ext uri="{FF2B5EF4-FFF2-40B4-BE49-F238E27FC236}">
                <a16:creationId xmlns:a16="http://schemas.microsoft.com/office/drawing/2014/main" id="{85922C34-0958-4AB8-A8F9-BEE7917D6C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4764" y="3367050"/>
            <a:ext cx="1254256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8880A54-9396-CF49-D82C-BF3081BD7E15}"/>
              </a:ext>
            </a:extLst>
          </p:cNvPr>
          <p:cNvGrpSpPr/>
          <p:nvPr/>
        </p:nvGrpSpPr>
        <p:grpSpPr>
          <a:xfrm>
            <a:off x="0" y="109863"/>
            <a:ext cx="9144000" cy="594000"/>
            <a:chOff x="0" y="109863"/>
            <a:chExt cx="9144000" cy="594000"/>
          </a:xfrm>
        </p:grpSpPr>
        <p:sp>
          <p:nvSpPr>
            <p:cNvPr id="6" name="淘宝-想搞设计PPT(倒卖必究)-6">
              <a:extLst>
                <a:ext uri="{FF2B5EF4-FFF2-40B4-BE49-F238E27FC236}">
                  <a16:creationId xmlns:a16="http://schemas.microsoft.com/office/drawing/2014/main" id="{B529423D-FD45-D223-3D6C-80E2CAE7789C}"/>
                </a:ext>
              </a:extLst>
            </p:cNvPr>
            <p:cNvSpPr/>
            <p:nvPr/>
          </p:nvSpPr>
          <p:spPr>
            <a:xfrm>
              <a:off x="0" y="109863"/>
              <a:ext cx="9144000" cy="594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cxnSp>
          <p:nvCxnSpPr>
            <p:cNvPr id="9" name="淘宝-想搞设计PPT(倒卖必究)-9">
              <a:extLst>
                <a:ext uri="{FF2B5EF4-FFF2-40B4-BE49-F238E27FC236}">
                  <a16:creationId xmlns:a16="http://schemas.microsoft.com/office/drawing/2014/main" id="{964B9B23-B487-2EE2-91A3-40E090A4099A}"/>
                </a:ext>
              </a:extLst>
            </p:cNvPr>
            <p:cNvCxnSpPr>
              <a:cxnSpLocks/>
            </p:cNvCxnSpPr>
            <p:nvPr/>
          </p:nvCxnSpPr>
          <p:spPr>
            <a:xfrm>
              <a:off x="2297612" y="270494"/>
              <a:ext cx="0" cy="216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淘宝-想搞设计PPT(倒卖必究)-14">
              <a:extLst>
                <a:ext uri="{FF2B5EF4-FFF2-40B4-BE49-F238E27FC236}">
                  <a16:creationId xmlns:a16="http://schemas.microsoft.com/office/drawing/2014/main" id="{9C3B4BF0-398A-EF58-B2E7-073FAD79FE00}"/>
                </a:ext>
              </a:extLst>
            </p:cNvPr>
            <p:cNvSpPr txBox="1"/>
            <p:nvPr/>
          </p:nvSpPr>
          <p:spPr>
            <a:xfrm>
              <a:off x="989813" y="189195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绪论背景</a:t>
              </a:r>
            </a:p>
          </p:txBody>
        </p:sp>
        <p:sp>
          <p:nvSpPr>
            <p:cNvPr id="28" name="淘宝-想搞设计PPT(倒卖必究)-28">
              <a:extLst>
                <a:ext uri="{FF2B5EF4-FFF2-40B4-BE49-F238E27FC236}">
                  <a16:creationId xmlns:a16="http://schemas.microsoft.com/office/drawing/2014/main" id="{317FF78A-7AB0-3B35-960A-5622D194F38C}"/>
                </a:ext>
              </a:extLst>
            </p:cNvPr>
            <p:cNvSpPr txBox="1"/>
            <p:nvPr/>
          </p:nvSpPr>
          <p:spPr>
            <a:xfrm>
              <a:off x="2446119" y="189195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研究思路</a:t>
              </a:r>
            </a:p>
          </p:txBody>
        </p:sp>
        <p:cxnSp>
          <p:nvCxnSpPr>
            <p:cNvPr id="29" name="淘宝-想搞设计PPT(倒卖必究)-29">
              <a:extLst>
                <a:ext uri="{FF2B5EF4-FFF2-40B4-BE49-F238E27FC236}">
                  <a16:creationId xmlns:a16="http://schemas.microsoft.com/office/drawing/2014/main" id="{589A75CE-60D9-A875-A2C9-B467D7AD4E07}"/>
                </a:ext>
              </a:extLst>
            </p:cNvPr>
            <p:cNvCxnSpPr>
              <a:cxnSpLocks/>
            </p:cNvCxnSpPr>
            <p:nvPr/>
          </p:nvCxnSpPr>
          <p:spPr>
            <a:xfrm>
              <a:off x="841306" y="270494"/>
              <a:ext cx="0" cy="216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淘宝-想搞设计PPT(倒卖必究)-30">
              <a:extLst>
                <a:ext uri="{FF2B5EF4-FFF2-40B4-BE49-F238E27FC236}">
                  <a16:creationId xmlns:a16="http://schemas.microsoft.com/office/drawing/2014/main" id="{94EBCB46-190C-8600-CF7E-C86D5EBAB179}"/>
                </a:ext>
              </a:extLst>
            </p:cNvPr>
            <p:cNvSpPr txBox="1"/>
            <p:nvPr/>
          </p:nvSpPr>
          <p:spPr>
            <a:xfrm>
              <a:off x="3915124" y="189195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研究成果</a:t>
              </a:r>
            </a:p>
          </p:txBody>
        </p:sp>
        <p:cxnSp>
          <p:nvCxnSpPr>
            <p:cNvPr id="31" name="淘宝-想搞设计PPT(倒卖必究)-31">
              <a:extLst>
                <a:ext uri="{FF2B5EF4-FFF2-40B4-BE49-F238E27FC236}">
                  <a16:creationId xmlns:a16="http://schemas.microsoft.com/office/drawing/2014/main" id="{E318B178-E6A2-2B84-22CB-03071D96C391}"/>
                </a:ext>
              </a:extLst>
            </p:cNvPr>
            <p:cNvCxnSpPr>
              <a:cxnSpLocks/>
            </p:cNvCxnSpPr>
            <p:nvPr/>
          </p:nvCxnSpPr>
          <p:spPr>
            <a:xfrm>
              <a:off x="3753917" y="270494"/>
              <a:ext cx="0" cy="216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淘宝-想搞设计PPT(倒卖必究)-32">
              <a:extLst>
                <a:ext uri="{FF2B5EF4-FFF2-40B4-BE49-F238E27FC236}">
                  <a16:creationId xmlns:a16="http://schemas.microsoft.com/office/drawing/2014/main" id="{8356C6E2-175F-078D-530D-0C428416192D}"/>
                </a:ext>
              </a:extLst>
            </p:cNvPr>
            <p:cNvSpPr txBox="1"/>
            <p:nvPr/>
          </p:nvSpPr>
          <p:spPr>
            <a:xfrm>
              <a:off x="5503640" y="239995"/>
              <a:ext cx="1385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endParaRPr lang="zh-CN" altLang="en-US" b="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cxnSp>
          <p:nvCxnSpPr>
            <p:cNvPr id="33" name="淘宝-想搞设计PPT(倒卖必究)-33">
              <a:extLst>
                <a:ext uri="{FF2B5EF4-FFF2-40B4-BE49-F238E27FC236}">
                  <a16:creationId xmlns:a16="http://schemas.microsoft.com/office/drawing/2014/main" id="{EB968327-A718-03B6-C382-89E85FFCBB02}"/>
                </a:ext>
              </a:extLst>
            </p:cNvPr>
            <p:cNvCxnSpPr>
              <a:cxnSpLocks/>
            </p:cNvCxnSpPr>
            <p:nvPr/>
          </p:nvCxnSpPr>
          <p:spPr>
            <a:xfrm>
              <a:off x="5210222" y="270494"/>
              <a:ext cx="0" cy="216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淘宝-想搞设计PPT(倒卖必究)-34">
              <a:extLst>
                <a:ext uri="{FF2B5EF4-FFF2-40B4-BE49-F238E27FC236}">
                  <a16:creationId xmlns:a16="http://schemas.microsoft.com/office/drawing/2014/main" id="{146EFC15-919C-4A29-165F-FB8B5A158D80}"/>
                </a:ext>
              </a:extLst>
            </p:cNvPr>
            <p:cNvSpPr txBox="1"/>
            <p:nvPr/>
          </p:nvSpPr>
          <p:spPr>
            <a:xfrm>
              <a:off x="5345251" y="201895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spc="100" dirty="0">
                  <a:solidFill>
                    <a:srgbClr val="0A3C69"/>
                  </a:solidFill>
                </a:rPr>
                <a:t>论文总结</a:t>
              </a:r>
            </a:p>
          </p:txBody>
        </p:sp>
        <p:pic>
          <p:nvPicPr>
            <p:cNvPr id="37" name="Picture 36" descr="华中科技大学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993" y="201895"/>
              <a:ext cx="1508891" cy="331416"/>
            </a:xfrm>
            <a:prstGeom prst="rect">
              <a:avLst/>
            </a:prstGeom>
          </p:spPr>
        </p:pic>
        <p:cxnSp>
          <p:nvCxnSpPr>
            <p:cNvPr id="36" name="淘宝-想搞设计PPT(倒卖必究)-36">
              <a:extLst>
                <a:ext uri="{FF2B5EF4-FFF2-40B4-BE49-F238E27FC236}">
                  <a16:creationId xmlns:a16="http://schemas.microsoft.com/office/drawing/2014/main" id="{9CE2B49D-3C4C-2CF8-B3FF-D4865C5D7AA4}"/>
                </a:ext>
              </a:extLst>
            </p:cNvPr>
            <p:cNvCxnSpPr>
              <a:cxnSpLocks/>
            </p:cNvCxnSpPr>
            <p:nvPr/>
          </p:nvCxnSpPr>
          <p:spPr>
            <a:xfrm>
              <a:off x="6612263" y="270494"/>
              <a:ext cx="0" cy="216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472625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2000">
        <p15:prstTrans prst="pageCurlDouble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淘宝-想搞设计PPT(倒卖必究)-6">
            <a:extLst>
              <a:ext uri="{FF2B5EF4-FFF2-40B4-BE49-F238E27FC236}">
                <a16:creationId xmlns:a16="http://schemas.microsoft.com/office/drawing/2014/main" id="{A0D2C96F-0C57-4A45-A770-44A5F82E1B6E}"/>
              </a:ext>
            </a:extLst>
          </p:cNvPr>
          <p:cNvSpPr/>
          <p:nvPr/>
        </p:nvSpPr>
        <p:spPr>
          <a:xfrm>
            <a:off x="951585" y="1071350"/>
            <a:ext cx="5940322" cy="2468366"/>
          </a:xfrm>
          <a:prstGeom prst="bentArrow">
            <a:avLst>
              <a:gd name="adj1" fmla="val 11604"/>
              <a:gd name="adj2" fmla="val 11057"/>
              <a:gd name="adj3" fmla="val 16368"/>
              <a:gd name="adj4" fmla="val 28890"/>
            </a:avLst>
          </a:prstGeom>
          <a:solidFill>
            <a:srgbClr val="036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淘宝-想搞设计PPT(倒卖必究)-9">
            <a:extLst>
              <a:ext uri="{FF2B5EF4-FFF2-40B4-BE49-F238E27FC236}">
                <a16:creationId xmlns:a16="http://schemas.microsoft.com/office/drawing/2014/main" id="{1415C165-30FC-4FA9-9188-F8B4D7C1AAFB}"/>
              </a:ext>
            </a:extLst>
          </p:cNvPr>
          <p:cNvSpPr/>
          <p:nvPr/>
        </p:nvSpPr>
        <p:spPr>
          <a:xfrm>
            <a:off x="1413610" y="1653376"/>
            <a:ext cx="4740258" cy="1886339"/>
          </a:xfrm>
          <a:prstGeom prst="bentArrow">
            <a:avLst>
              <a:gd name="adj1" fmla="val 14971"/>
              <a:gd name="adj2" fmla="val 14123"/>
              <a:gd name="adj3" fmla="val 19508"/>
              <a:gd name="adj4" fmla="val 36697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淘宝-想搞设计PPT(倒卖必究)-12">
            <a:extLst>
              <a:ext uri="{FF2B5EF4-FFF2-40B4-BE49-F238E27FC236}">
                <a16:creationId xmlns:a16="http://schemas.microsoft.com/office/drawing/2014/main" id="{DBD4EF07-A011-4885-BFCE-DF79A4F5A246}"/>
              </a:ext>
            </a:extLst>
          </p:cNvPr>
          <p:cNvSpPr/>
          <p:nvPr/>
        </p:nvSpPr>
        <p:spPr>
          <a:xfrm>
            <a:off x="1863636" y="2266986"/>
            <a:ext cx="3456187" cy="1272728"/>
          </a:xfrm>
          <a:prstGeom prst="bentArrow">
            <a:avLst>
              <a:gd name="adj1" fmla="val 22380"/>
              <a:gd name="adj2" fmla="val 19457"/>
              <a:gd name="adj3" fmla="val 28232"/>
              <a:gd name="adj4" fmla="val 45359"/>
            </a:avLst>
          </a:prstGeom>
          <a:solidFill>
            <a:srgbClr val="036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淘宝-想搞设计PPT(倒卖必究)-15">
            <a:extLst>
              <a:ext uri="{FF2B5EF4-FFF2-40B4-BE49-F238E27FC236}">
                <a16:creationId xmlns:a16="http://schemas.microsoft.com/office/drawing/2014/main" id="{377744CD-A2D3-4720-9487-2F13C4D25A70}"/>
              </a:ext>
            </a:extLst>
          </p:cNvPr>
          <p:cNvSpPr/>
          <p:nvPr/>
        </p:nvSpPr>
        <p:spPr>
          <a:xfrm>
            <a:off x="2307659" y="2799385"/>
            <a:ext cx="2154117" cy="740330"/>
          </a:xfrm>
          <a:prstGeom prst="bentArrow">
            <a:avLst>
              <a:gd name="adj1" fmla="val 38174"/>
              <a:gd name="adj2" fmla="val 37864"/>
              <a:gd name="adj3" fmla="val 43466"/>
              <a:gd name="adj4" fmla="val 51758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淘宝-想搞设计PPT(倒卖必究)-17">
            <a:extLst>
              <a:ext uri="{FF2B5EF4-FFF2-40B4-BE49-F238E27FC236}">
                <a16:creationId xmlns:a16="http://schemas.microsoft.com/office/drawing/2014/main" id="{1D5BA1E3-0383-48B8-B131-DAC602CA1F15}"/>
              </a:ext>
            </a:extLst>
          </p:cNvPr>
          <p:cNvSpPr txBox="1"/>
          <p:nvPr/>
        </p:nvSpPr>
        <p:spPr>
          <a:xfrm>
            <a:off x="6891907" y="1071350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8" name="淘宝-想搞设计PPT(倒卖必究)-18">
            <a:extLst>
              <a:ext uri="{FF2B5EF4-FFF2-40B4-BE49-F238E27FC236}">
                <a16:creationId xmlns:a16="http://schemas.microsoft.com/office/drawing/2014/main" id="{DB6332E7-EF7A-4A5A-9051-3E3DAEC4D958}"/>
              </a:ext>
            </a:extLst>
          </p:cNvPr>
          <p:cNvSpPr txBox="1"/>
          <p:nvPr/>
        </p:nvSpPr>
        <p:spPr>
          <a:xfrm>
            <a:off x="6072033" y="1653376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9" name="淘宝-想搞设计PPT(倒卖必究)-19">
            <a:extLst>
              <a:ext uri="{FF2B5EF4-FFF2-40B4-BE49-F238E27FC236}">
                <a16:creationId xmlns:a16="http://schemas.microsoft.com/office/drawing/2014/main" id="{78D1E94F-D09F-47B0-B946-334786E5C89B}"/>
              </a:ext>
            </a:extLst>
          </p:cNvPr>
          <p:cNvSpPr txBox="1"/>
          <p:nvPr/>
        </p:nvSpPr>
        <p:spPr>
          <a:xfrm>
            <a:off x="5171946" y="2322331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0" name="淘宝-想搞设计PPT(倒卖必究)-20">
            <a:extLst>
              <a:ext uri="{FF2B5EF4-FFF2-40B4-BE49-F238E27FC236}">
                <a16:creationId xmlns:a16="http://schemas.microsoft.com/office/drawing/2014/main" id="{E29844E1-2AE0-46AF-9C88-EF6E68CF9A47}"/>
              </a:ext>
            </a:extLst>
          </p:cNvPr>
          <p:cNvSpPr txBox="1"/>
          <p:nvPr/>
        </p:nvSpPr>
        <p:spPr>
          <a:xfrm>
            <a:off x="4308536" y="2854730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1" name="淘宝-想搞设计PPT(倒卖必究)-21">
            <a:extLst>
              <a:ext uri="{FF2B5EF4-FFF2-40B4-BE49-F238E27FC236}">
                <a16:creationId xmlns:a16="http://schemas.microsoft.com/office/drawing/2014/main" id="{924AD8C8-9A14-4523-80CD-8D14091927E1}"/>
              </a:ext>
            </a:extLst>
          </p:cNvPr>
          <p:cNvSpPr/>
          <p:nvPr/>
        </p:nvSpPr>
        <p:spPr>
          <a:xfrm>
            <a:off x="951585" y="3634534"/>
            <a:ext cx="1652719" cy="974413"/>
          </a:xfrm>
          <a:prstGeom prst="rect">
            <a:avLst/>
          </a:prstGeom>
          <a:noFill/>
          <a:ln w="28575">
            <a:solidFill>
              <a:srgbClr val="646D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淘宝-想搞设计PPT(倒卖必究)-22">
            <a:extLst>
              <a:ext uri="{FF2B5EF4-FFF2-40B4-BE49-F238E27FC236}">
                <a16:creationId xmlns:a16="http://schemas.microsoft.com/office/drawing/2014/main" id="{BC0BFAED-E084-4ADF-B5CE-060A02886BA2}"/>
              </a:ext>
            </a:extLst>
          </p:cNvPr>
          <p:cNvSpPr txBox="1"/>
          <p:nvPr/>
        </p:nvSpPr>
        <p:spPr>
          <a:xfrm>
            <a:off x="1300890" y="3925801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pic>
        <p:nvPicPr>
          <p:cNvPr id="23" name="淘宝-想搞设计PPT(倒卖必究)-23">
            <a:extLst>
              <a:ext uri="{FF2B5EF4-FFF2-40B4-BE49-F238E27FC236}">
                <a16:creationId xmlns:a16="http://schemas.microsoft.com/office/drawing/2014/main" id="{1F4F7966-0708-FA24-1CAF-7311AD4B27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651" y="3968057"/>
            <a:ext cx="1963845" cy="1049728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B3C7B5A8-A42B-39A0-EE49-487D62DB3832}"/>
              </a:ext>
            </a:extLst>
          </p:cNvPr>
          <p:cNvGrpSpPr/>
          <p:nvPr/>
        </p:nvGrpSpPr>
        <p:grpSpPr>
          <a:xfrm>
            <a:off x="0" y="109863"/>
            <a:ext cx="9144000" cy="594000"/>
            <a:chOff x="0" y="109863"/>
            <a:chExt cx="9144000" cy="594000"/>
          </a:xfrm>
        </p:grpSpPr>
        <p:sp>
          <p:nvSpPr>
            <p:cNvPr id="7" name="淘宝-想搞设计PPT(倒卖必究)-7">
              <a:extLst>
                <a:ext uri="{FF2B5EF4-FFF2-40B4-BE49-F238E27FC236}">
                  <a16:creationId xmlns:a16="http://schemas.microsoft.com/office/drawing/2014/main" id="{89161570-C52C-382B-DB7E-0E8ADBEEEFB1}"/>
                </a:ext>
              </a:extLst>
            </p:cNvPr>
            <p:cNvSpPr/>
            <p:nvPr/>
          </p:nvSpPr>
          <p:spPr>
            <a:xfrm>
              <a:off x="0" y="109863"/>
              <a:ext cx="9144000" cy="594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cxnSp>
          <p:nvCxnSpPr>
            <p:cNvPr id="8" name="淘宝-想搞设计PPT(倒卖必究)-8">
              <a:extLst>
                <a:ext uri="{FF2B5EF4-FFF2-40B4-BE49-F238E27FC236}">
                  <a16:creationId xmlns:a16="http://schemas.microsoft.com/office/drawing/2014/main" id="{93D1B82D-AAF7-D728-8B3F-A2B993204816}"/>
                </a:ext>
              </a:extLst>
            </p:cNvPr>
            <p:cNvCxnSpPr>
              <a:cxnSpLocks/>
            </p:cNvCxnSpPr>
            <p:nvPr/>
          </p:nvCxnSpPr>
          <p:spPr>
            <a:xfrm>
              <a:off x="2297612" y="270494"/>
              <a:ext cx="0" cy="216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淘宝-想搞设计PPT(倒卖必究)-10">
              <a:extLst>
                <a:ext uri="{FF2B5EF4-FFF2-40B4-BE49-F238E27FC236}">
                  <a16:creationId xmlns:a16="http://schemas.microsoft.com/office/drawing/2014/main" id="{D47EEB34-5E88-8C24-E082-F2EBA37F809A}"/>
                </a:ext>
              </a:extLst>
            </p:cNvPr>
            <p:cNvSpPr txBox="1"/>
            <p:nvPr/>
          </p:nvSpPr>
          <p:spPr>
            <a:xfrm>
              <a:off x="989813" y="189195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绪论背景</a:t>
              </a:r>
            </a:p>
          </p:txBody>
        </p:sp>
        <p:sp>
          <p:nvSpPr>
            <p:cNvPr id="11" name="淘宝-想搞设计PPT(倒卖必究)-11">
              <a:extLst>
                <a:ext uri="{FF2B5EF4-FFF2-40B4-BE49-F238E27FC236}">
                  <a16:creationId xmlns:a16="http://schemas.microsoft.com/office/drawing/2014/main" id="{C9797CF2-1446-5397-ECCD-24414C166959}"/>
                </a:ext>
              </a:extLst>
            </p:cNvPr>
            <p:cNvSpPr txBox="1"/>
            <p:nvPr/>
          </p:nvSpPr>
          <p:spPr>
            <a:xfrm>
              <a:off x="2446119" y="189195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研究思路</a:t>
              </a:r>
            </a:p>
          </p:txBody>
        </p:sp>
        <p:cxnSp>
          <p:nvCxnSpPr>
            <p:cNvPr id="13" name="淘宝-想搞设计PPT(倒卖必究)-13">
              <a:extLst>
                <a:ext uri="{FF2B5EF4-FFF2-40B4-BE49-F238E27FC236}">
                  <a16:creationId xmlns:a16="http://schemas.microsoft.com/office/drawing/2014/main" id="{85B06130-91AD-6266-F008-259FCFF44C8C}"/>
                </a:ext>
              </a:extLst>
            </p:cNvPr>
            <p:cNvCxnSpPr>
              <a:cxnSpLocks/>
            </p:cNvCxnSpPr>
            <p:nvPr/>
          </p:nvCxnSpPr>
          <p:spPr>
            <a:xfrm>
              <a:off x="841306" y="270494"/>
              <a:ext cx="0" cy="216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淘宝-想搞设计PPT(倒卖必究)-14">
              <a:extLst>
                <a:ext uri="{FF2B5EF4-FFF2-40B4-BE49-F238E27FC236}">
                  <a16:creationId xmlns:a16="http://schemas.microsoft.com/office/drawing/2014/main" id="{E8311A4B-8282-AD95-6EE2-3D919017E1CC}"/>
                </a:ext>
              </a:extLst>
            </p:cNvPr>
            <p:cNvSpPr txBox="1"/>
            <p:nvPr/>
          </p:nvSpPr>
          <p:spPr>
            <a:xfrm>
              <a:off x="3915124" y="189195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研究成果</a:t>
              </a:r>
            </a:p>
          </p:txBody>
        </p:sp>
        <p:cxnSp>
          <p:nvCxnSpPr>
            <p:cNvPr id="24" name="淘宝-想搞设计PPT(倒卖必究)-24">
              <a:extLst>
                <a:ext uri="{FF2B5EF4-FFF2-40B4-BE49-F238E27FC236}">
                  <a16:creationId xmlns:a16="http://schemas.microsoft.com/office/drawing/2014/main" id="{485F3AA0-536D-07BD-5DFE-CA31B07230B3}"/>
                </a:ext>
              </a:extLst>
            </p:cNvPr>
            <p:cNvCxnSpPr>
              <a:cxnSpLocks/>
            </p:cNvCxnSpPr>
            <p:nvPr/>
          </p:nvCxnSpPr>
          <p:spPr>
            <a:xfrm>
              <a:off x="3753917" y="270494"/>
              <a:ext cx="0" cy="216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淘宝-想搞设计PPT(倒卖必究)-25">
              <a:extLst>
                <a:ext uri="{FF2B5EF4-FFF2-40B4-BE49-F238E27FC236}">
                  <a16:creationId xmlns:a16="http://schemas.microsoft.com/office/drawing/2014/main" id="{54B4A681-269A-D678-3DEA-48CE535614D6}"/>
                </a:ext>
              </a:extLst>
            </p:cNvPr>
            <p:cNvSpPr txBox="1"/>
            <p:nvPr/>
          </p:nvSpPr>
          <p:spPr>
            <a:xfrm>
              <a:off x="5503640" y="239995"/>
              <a:ext cx="1385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endParaRPr lang="zh-CN" altLang="en-US" b="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cxnSp>
          <p:nvCxnSpPr>
            <p:cNvPr id="26" name="淘宝-想搞设计PPT(倒卖必究)-26">
              <a:extLst>
                <a:ext uri="{FF2B5EF4-FFF2-40B4-BE49-F238E27FC236}">
                  <a16:creationId xmlns:a16="http://schemas.microsoft.com/office/drawing/2014/main" id="{1BDEA9C3-BDDC-7A80-E00C-E8D2FAA8EAE1}"/>
                </a:ext>
              </a:extLst>
            </p:cNvPr>
            <p:cNvCxnSpPr>
              <a:cxnSpLocks/>
            </p:cNvCxnSpPr>
            <p:nvPr/>
          </p:nvCxnSpPr>
          <p:spPr>
            <a:xfrm>
              <a:off x="5210222" y="270494"/>
              <a:ext cx="0" cy="216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淘宝-想搞设计PPT(倒卖必究)-27">
              <a:extLst>
                <a:ext uri="{FF2B5EF4-FFF2-40B4-BE49-F238E27FC236}">
                  <a16:creationId xmlns:a16="http://schemas.microsoft.com/office/drawing/2014/main" id="{86A43DCD-FBE4-616B-F891-52E8A9D2D898}"/>
                </a:ext>
              </a:extLst>
            </p:cNvPr>
            <p:cNvSpPr txBox="1"/>
            <p:nvPr/>
          </p:nvSpPr>
          <p:spPr>
            <a:xfrm>
              <a:off x="5345251" y="201895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spc="100" dirty="0">
                  <a:solidFill>
                    <a:srgbClr val="0A3C69"/>
                  </a:solidFill>
                </a:rPr>
                <a:t>论文总结</a:t>
              </a:r>
            </a:p>
          </p:txBody>
        </p:sp>
        <p:pic>
          <p:nvPicPr>
            <p:cNvPr id="30" name="Picture 29" descr="华中科技大学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60993" y="201895"/>
              <a:ext cx="1508891" cy="331416"/>
            </a:xfrm>
            <a:prstGeom prst="rect">
              <a:avLst/>
            </a:prstGeom>
          </p:spPr>
        </p:pic>
        <p:cxnSp>
          <p:nvCxnSpPr>
            <p:cNvPr id="29" name="淘宝-想搞设计PPT(倒卖必究)-29">
              <a:extLst>
                <a:ext uri="{FF2B5EF4-FFF2-40B4-BE49-F238E27FC236}">
                  <a16:creationId xmlns:a16="http://schemas.microsoft.com/office/drawing/2014/main" id="{A95CB026-1917-3A31-DF19-479A4DC16224}"/>
                </a:ext>
              </a:extLst>
            </p:cNvPr>
            <p:cNvCxnSpPr>
              <a:cxnSpLocks/>
            </p:cNvCxnSpPr>
            <p:nvPr/>
          </p:nvCxnSpPr>
          <p:spPr>
            <a:xfrm>
              <a:off x="6612263" y="270494"/>
              <a:ext cx="0" cy="216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88288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2000">
        <p15:prstTrans prst="pageCurlDouble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淘宝-想搞设计PPT(倒卖必究)-23">
            <a:extLst>
              <a:ext uri="{FF2B5EF4-FFF2-40B4-BE49-F238E27FC236}">
                <a16:creationId xmlns:a16="http://schemas.microsoft.com/office/drawing/2014/main" id="{6AC83601-6951-4384-B302-3B9DA40C96C2}"/>
              </a:ext>
            </a:extLst>
          </p:cNvPr>
          <p:cNvSpPr/>
          <p:nvPr/>
        </p:nvSpPr>
        <p:spPr>
          <a:xfrm>
            <a:off x="0" y="-3"/>
            <a:ext cx="2858947" cy="5219700"/>
          </a:xfrm>
          <a:prstGeom prst="rect">
            <a:avLst/>
          </a:prstGeom>
          <a:solidFill>
            <a:srgbClr val="2568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淘宝-想搞设计PPT(倒卖必究)-4">
            <a:extLst>
              <a:ext uri="{FF2B5EF4-FFF2-40B4-BE49-F238E27FC236}">
                <a16:creationId xmlns:a16="http://schemas.microsoft.com/office/drawing/2014/main" id="{4CF80866-71E1-458E-B459-5580A41D94EB}"/>
              </a:ext>
            </a:extLst>
          </p:cNvPr>
          <p:cNvCxnSpPr>
            <a:cxnSpLocks/>
          </p:cNvCxnSpPr>
          <p:nvPr/>
        </p:nvCxnSpPr>
        <p:spPr>
          <a:xfrm flipV="1">
            <a:off x="1143798" y="1331088"/>
            <a:ext cx="0" cy="388861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淘宝-想搞设计PPT(倒卖必究)-5">
            <a:extLst>
              <a:ext uri="{FF2B5EF4-FFF2-40B4-BE49-F238E27FC236}">
                <a16:creationId xmlns:a16="http://schemas.microsoft.com/office/drawing/2014/main" id="{7A145AD9-56CB-4AC8-AE3E-F80CEDE12BAD}"/>
              </a:ext>
            </a:extLst>
          </p:cNvPr>
          <p:cNvCxnSpPr>
            <a:cxnSpLocks/>
          </p:cNvCxnSpPr>
          <p:nvPr/>
        </p:nvCxnSpPr>
        <p:spPr>
          <a:xfrm>
            <a:off x="1143798" y="1319513"/>
            <a:ext cx="738286" cy="115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淘宝-想搞设计PPT(倒卖必究)-6">
            <a:extLst>
              <a:ext uri="{FF2B5EF4-FFF2-40B4-BE49-F238E27FC236}">
                <a16:creationId xmlns:a16="http://schemas.microsoft.com/office/drawing/2014/main" id="{D1A31A28-84F6-482B-89BE-E0F5617E7854}"/>
              </a:ext>
            </a:extLst>
          </p:cNvPr>
          <p:cNvCxnSpPr>
            <a:cxnSpLocks/>
          </p:cNvCxnSpPr>
          <p:nvPr/>
        </p:nvCxnSpPr>
        <p:spPr>
          <a:xfrm>
            <a:off x="1882084" y="1331087"/>
            <a:ext cx="0" cy="119003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淘宝-想搞设计PPT(倒卖必究)-7">
            <a:extLst>
              <a:ext uri="{FF2B5EF4-FFF2-40B4-BE49-F238E27FC236}">
                <a16:creationId xmlns:a16="http://schemas.microsoft.com/office/drawing/2014/main" id="{44176871-08D8-4EA8-AD25-28D3CD015630}"/>
              </a:ext>
            </a:extLst>
          </p:cNvPr>
          <p:cNvSpPr txBox="1"/>
          <p:nvPr/>
        </p:nvSpPr>
        <p:spPr>
          <a:xfrm>
            <a:off x="1246425" y="1441875"/>
            <a:ext cx="489473" cy="95410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E395FFE-2AAF-4EEA-9D65-A6F7870AC404}"/>
              </a:ext>
            </a:extLst>
          </p:cNvPr>
          <p:cNvGrpSpPr/>
          <p:nvPr/>
        </p:nvGrpSpPr>
        <p:grpSpPr>
          <a:xfrm>
            <a:off x="3891404" y="1319513"/>
            <a:ext cx="439839" cy="439839"/>
            <a:chOff x="5432031" y="1864114"/>
            <a:chExt cx="576580" cy="576580"/>
          </a:xfrm>
          <a:solidFill>
            <a:srgbClr val="002060"/>
          </a:solidFill>
        </p:grpSpPr>
        <p:sp>
          <p:nvSpPr>
            <p:cNvPr id="11" name="淘宝-想搞设计PPT(倒卖必究)-11">
              <a:extLst>
                <a:ext uri="{FF2B5EF4-FFF2-40B4-BE49-F238E27FC236}">
                  <a16:creationId xmlns:a16="http://schemas.microsoft.com/office/drawing/2014/main" id="{E01CBF42-2136-4F98-8991-118F9BF429EC}"/>
                </a:ext>
              </a:extLst>
            </p:cNvPr>
            <p:cNvSpPr/>
            <p:nvPr/>
          </p:nvSpPr>
          <p:spPr>
            <a:xfrm>
              <a:off x="5432031" y="1864114"/>
              <a:ext cx="576580" cy="576580"/>
            </a:xfrm>
            <a:prstGeom prst="roundRect">
              <a:avLst>
                <a:gd name="adj" fmla="val 9467"/>
              </a:avLst>
            </a:prstGeom>
            <a:noFill/>
            <a:ln w="19050">
              <a:solidFill>
                <a:srgbClr val="646D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83CB9EAE-BC24-4B72-8F5E-ACCDB81BC8DC}"/>
                </a:ext>
              </a:extLst>
            </p:cNvPr>
            <p:cNvGrpSpPr/>
            <p:nvPr/>
          </p:nvGrpSpPr>
          <p:grpSpPr>
            <a:xfrm>
              <a:off x="5557436" y="2014381"/>
              <a:ext cx="325770" cy="276046"/>
              <a:chOff x="5552622" y="2014381"/>
              <a:chExt cx="325770" cy="276046"/>
            </a:xfrm>
            <a:grpFill/>
          </p:grpSpPr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12807F9F-EE2D-44E3-A28B-DF21A12FCB1D}"/>
                  </a:ext>
                </a:extLst>
              </p:cNvPr>
              <p:cNvGrpSpPr/>
              <p:nvPr/>
            </p:nvGrpSpPr>
            <p:grpSpPr>
              <a:xfrm>
                <a:off x="5552622" y="2014381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20" name="淘宝-想搞设计PPT(倒卖必究)-20">
                  <a:extLst>
                    <a:ext uri="{FF2B5EF4-FFF2-40B4-BE49-F238E27FC236}">
                      <a16:creationId xmlns:a16="http://schemas.microsoft.com/office/drawing/2014/main" id="{7BEC61E1-64D5-4BC9-997F-2B85AF03577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grpFill/>
                <a:ln>
                  <a:solidFill>
                    <a:srgbClr val="646D7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" name="淘宝-想搞设计PPT(倒卖必究)-21">
                  <a:extLst>
                    <a:ext uri="{FF2B5EF4-FFF2-40B4-BE49-F238E27FC236}">
                      <a16:creationId xmlns:a16="http://schemas.microsoft.com/office/drawing/2014/main" id="{3FA92705-902C-495D-A5B0-33EB0A57DF4D}"/>
                    </a:ext>
                  </a:extLst>
                </p:cNvPr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grpFill/>
                <a:ln>
                  <a:solidFill>
                    <a:srgbClr val="646D7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187349CE-136C-41DD-9FFA-B0EA28ED71A4}"/>
                  </a:ext>
                </a:extLst>
              </p:cNvPr>
              <p:cNvGrpSpPr/>
              <p:nvPr/>
            </p:nvGrpSpPr>
            <p:grpSpPr>
              <a:xfrm>
                <a:off x="5552622" y="2125404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18" name="淘宝-想搞设计PPT(倒卖必究)-18">
                  <a:extLst>
                    <a:ext uri="{FF2B5EF4-FFF2-40B4-BE49-F238E27FC236}">
                      <a16:creationId xmlns:a16="http://schemas.microsoft.com/office/drawing/2014/main" id="{8F2CEF42-51FB-4CCD-B6D5-BE5267F9AC2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grpFill/>
                <a:ln>
                  <a:solidFill>
                    <a:srgbClr val="646D7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淘宝-想搞设计PPT(倒卖必究)-19">
                  <a:extLst>
                    <a:ext uri="{FF2B5EF4-FFF2-40B4-BE49-F238E27FC236}">
                      <a16:creationId xmlns:a16="http://schemas.microsoft.com/office/drawing/2014/main" id="{5D54FB5D-687F-496C-853E-7A169AD042B8}"/>
                    </a:ext>
                  </a:extLst>
                </p:cNvPr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grpFill/>
                <a:ln>
                  <a:solidFill>
                    <a:srgbClr val="646D7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C0F73B68-5AF5-4B8A-B61A-8C979C4E81F3}"/>
                  </a:ext>
                </a:extLst>
              </p:cNvPr>
              <p:cNvGrpSpPr/>
              <p:nvPr/>
            </p:nvGrpSpPr>
            <p:grpSpPr>
              <a:xfrm>
                <a:off x="5552622" y="2236427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16" name="淘宝-想搞设计PPT(倒卖必究)-16">
                  <a:extLst>
                    <a:ext uri="{FF2B5EF4-FFF2-40B4-BE49-F238E27FC236}">
                      <a16:creationId xmlns:a16="http://schemas.microsoft.com/office/drawing/2014/main" id="{DEB3A3D9-12D6-40F3-B49A-1794A2CD10E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grpFill/>
                <a:ln>
                  <a:solidFill>
                    <a:srgbClr val="646D7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" name="淘宝-想搞设计PPT(倒卖必究)-17">
                  <a:extLst>
                    <a:ext uri="{FF2B5EF4-FFF2-40B4-BE49-F238E27FC236}">
                      <a16:creationId xmlns:a16="http://schemas.microsoft.com/office/drawing/2014/main" id="{4003C21A-B099-4A1F-821D-D8311420C664}"/>
                    </a:ext>
                  </a:extLst>
                </p:cNvPr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grpFill/>
                <a:ln>
                  <a:solidFill>
                    <a:srgbClr val="646D7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cxnSp>
        <p:nvCxnSpPr>
          <p:cNvPr id="30" name="淘宝-想搞设计PPT(倒卖必究)-30">
            <a:extLst>
              <a:ext uri="{FF2B5EF4-FFF2-40B4-BE49-F238E27FC236}">
                <a16:creationId xmlns:a16="http://schemas.microsoft.com/office/drawing/2014/main" id="{E19BF6FB-C009-4ACD-A69E-37EDC9C1C62A}"/>
              </a:ext>
            </a:extLst>
          </p:cNvPr>
          <p:cNvCxnSpPr>
            <a:cxnSpLocks/>
          </p:cNvCxnSpPr>
          <p:nvPr/>
        </p:nvCxnSpPr>
        <p:spPr>
          <a:xfrm flipH="1">
            <a:off x="1512940" y="2521117"/>
            <a:ext cx="36914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FD42DDD8-D043-431C-99F6-5DA70F947C1C}"/>
              </a:ext>
            </a:extLst>
          </p:cNvPr>
          <p:cNvGrpSpPr/>
          <p:nvPr/>
        </p:nvGrpSpPr>
        <p:grpSpPr>
          <a:xfrm>
            <a:off x="6347166" y="1314020"/>
            <a:ext cx="439839" cy="439839"/>
            <a:chOff x="5432031" y="1864114"/>
            <a:chExt cx="576580" cy="576580"/>
          </a:xfrm>
          <a:solidFill>
            <a:srgbClr val="002060"/>
          </a:solidFill>
        </p:grpSpPr>
        <p:sp>
          <p:nvSpPr>
            <p:cNvPr id="33" name="淘宝-想搞设计PPT(倒卖必究)-33">
              <a:extLst>
                <a:ext uri="{FF2B5EF4-FFF2-40B4-BE49-F238E27FC236}">
                  <a16:creationId xmlns:a16="http://schemas.microsoft.com/office/drawing/2014/main" id="{BF41A915-1C05-4FA7-A3B0-5631F93AB6BA}"/>
                </a:ext>
              </a:extLst>
            </p:cNvPr>
            <p:cNvSpPr/>
            <p:nvPr/>
          </p:nvSpPr>
          <p:spPr>
            <a:xfrm>
              <a:off x="5432031" y="1864114"/>
              <a:ext cx="576580" cy="576580"/>
            </a:xfrm>
            <a:prstGeom prst="roundRect">
              <a:avLst>
                <a:gd name="adj" fmla="val 9467"/>
              </a:avLst>
            </a:prstGeom>
            <a:noFill/>
            <a:ln w="19050">
              <a:solidFill>
                <a:srgbClr val="646D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C7D47F39-0C68-4904-83A8-B2D33F87A2CC}"/>
                </a:ext>
              </a:extLst>
            </p:cNvPr>
            <p:cNvGrpSpPr/>
            <p:nvPr/>
          </p:nvGrpSpPr>
          <p:grpSpPr>
            <a:xfrm>
              <a:off x="5557436" y="2014381"/>
              <a:ext cx="325770" cy="276046"/>
              <a:chOff x="5552622" y="2014381"/>
              <a:chExt cx="325770" cy="276046"/>
            </a:xfrm>
            <a:grpFill/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F7462FDE-2540-4D8F-9210-F33945B4CA92}"/>
                  </a:ext>
                </a:extLst>
              </p:cNvPr>
              <p:cNvGrpSpPr/>
              <p:nvPr/>
            </p:nvGrpSpPr>
            <p:grpSpPr>
              <a:xfrm>
                <a:off x="5552622" y="2014381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42" name="淘宝-想搞设计PPT(倒卖必究)-42">
                  <a:extLst>
                    <a:ext uri="{FF2B5EF4-FFF2-40B4-BE49-F238E27FC236}">
                      <a16:creationId xmlns:a16="http://schemas.microsoft.com/office/drawing/2014/main" id="{23229EAC-99E7-466F-8FA5-25207A76B79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grpFill/>
                <a:ln>
                  <a:solidFill>
                    <a:srgbClr val="646D7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" name="淘宝-想搞设计PPT(倒卖必究)-43">
                  <a:extLst>
                    <a:ext uri="{FF2B5EF4-FFF2-40B4-BE49-F238E27FC236}">
                      <a16:creationId xmlns:a16="http://schemas.microsoft.com/office/drawing/2014/main" id="{D658D086-FB6F-40E2-A800-DCC6EA06494A}"/>
                    </a:ext>
                  </a:extLst>
                </p:cNvPr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grpFill/>
                <a:ln>
                  <a:solidFill>
                    <a:srgbClr val="646D7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BAF4E0DC-1F31-4202-9514-F13B50F4547F}"/>
                  </a:ext>
                </a:extLst>
              </p:cNvPr>
              <p:cNvGrpSpPr/>
              <p:nvPr/>
            </p:nvGrpSpPr>
            <p:grpSpPr>
              <a:xfrm>
                <a:off x="5552622" y="2125404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40" name="淘宝-想搞设计PPT(倒卖必究)-40">
                  <a:extLst>
                    <a:ext uri="{FF2B5EF4-FFF2-40B4-BE49-F238E27FC236}">
                      <a16:creationId xmlns:a16="http://schemas.microsoft.com/office/drawing/2014/main" id="{931235D6-6264-4F67-B820-BDAB4EDAD0C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grpFill/>
                <a:ln>
                  <a:solidFill>
                    <a:srgbClr val="646D7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淘宝-想搞设计PPT(倒卖必究)-41">
                  <a:extLst>
                    <a:ext uri="{FF2B5EF4-FFF2-40B4-BE49-F238E27FC236}">
                      <a16:creationId xmlns:a16="http://schemas.microsoft.com/office/drawing/2014/main" id="{A097AA44-6EAE-4B49-AB6F-C97029820846}"/>
                    </a:ext>
                  </a:extLst>
                </p:cNvPr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grpFill/>
                <a:ln>
                  <a:solidFill>
                    <a:srgbClr val="646D7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32476955-05BF-4881-84D4-26409B9E12E6}"/>
                  </a:ext>
                </a:extLst>
              </p:cNvPr>
              <p:cNvGrpSpPr/>
              <p:nvPr/>
            </p:nvGrpSpPr>
            <p:grpSpPr>
              <a:xfrm>
                <a:off x="5552622" y="2236427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38" name="淘宝-想搞设计PPT(倒卖必究)-38">
                  <a:extLst>
                    <a:ext uri="{FF2B5EF4-FFF2-40B4-BE49-F238E27FC236}">
                      <a16:creationId xmlns:a16="http://schemas.microsoft.com/office/drawing/2014/main" id="{ACAC8A0E-5613-4A9A-B8A4-27A57447481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grpFill/>
                <a:ln>
                  <a:solidFill>
                    <a:srgbClr val="646D7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" name="淘宝-想搞设计PPT(倒卖必究)-39">
                  <a:extLst>
                    <a:ext uri="{FF2B5EF4-FFF2-40B4-BE49-F238E27FC236}">
                      <a16:creationId xmlns:a16="http://schemas.microsoft.com/office/drawing/2014/main" id="{F89471C2-4522-47E8-87CA-BDE7728E62FB}"/>
                    </a:ext>
                  </a:extLst>
                </p:cNvPr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grpFill/>
                <a:ln>
                  <a:solidFill>
                    <a:srgbClr val="646D7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9134114F-7E8A-4A4A-BFE0-A8E7F0CFE605}"/>
              </a:ext>
            </a:extLst>
          </p:cNvPr>
          <p:cNvGrpSpPr/>
          <p:nvPr/>
        </p:nvGrpSpPr>
        <p:grpSpPr>
          <a:xfrm>
            <a:off x="3891404" y="3034496"/>
            <a:ext cx="439839" cy="439839"/>
            <a:chOff x="5432031" y="1864114"/>
            <a:chExt cx="576580" cy="576580"/>
          </a:xfrm>
          <a:solidFill>
            <a:srgbClr val="002060"/>
          </a:solidFill>
        </p:grpSpPr>
        <p:sp>
          <p:nvSpPr>
            <p:cNvPr id="45" name="淘宝-想搞设计PPT(倒卖必究)-45">
              <a:extLst>
                <a:ext uri="{FF2B5EF4-FFF2-40B4-BE49-F238E27FC236}">
                  <a16:creationId xmlns:a16="http://schemas.microsoft.com/office/drawing/2014/main" id="{12445A28-E43B-4D9A-A5D9-59F1DACB62B1}"/>
                </a:ext>
              </a:extLst>
            </p:cNvPr>
            <p:cNvSpPr/>
            <p:nvPr/>
          </p:nvSpPr>
          <p:spPr>
            <a:xfrm>
              <a:off x="5432031" y="1864114"/>
              <a:ext cx="576580" cy="576580"/>
            </a:xfrm>
            <a:prstGeom prst="roundRect">
              <a:avLst>
                <a:gd name="adj" fmla="val 9467"/>
              </a:avLst>
            </a:prstGeom>
            <a:noFill/>
            <a:ln w="19050">
              <a:solidFill>
                <a:srgbClr val="646D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B665B158-1E60-48A2-B4FE-137703C9BC9C}"/>
                </a:ext>
              </a:extLst>
            </p:cNvPr>
            <p:cNvGrpSpPr/>
            <p:nvPr/>
          </p:nvGrpSpPr>
          <p:grpSpPr>
            <a:xfrm>
              <a:off x="5557436" y="2014381"/>
              <a:ext cx="325770" cy="276046"/>
              <a:chOff x="5552622" y="2014381"/>
              <a:chExt cx="325770" cy="276046"/>
            </a:xfrm>
            <a:grpFill/>
          </p:grpSpPr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93D08C7B-CC59-4EE2-A485-E18E7551A65A}"/>
                  </a:ext>
                </a:extLst>
              </p:cNvPr>
              <p:cNvGrpSpPr/>
              <p:nvPr/>
            </p:nvGrpSpPr>
            <p:grpSpPr>
              <a:xfrm>
                <a:off x="5552622" y="2014381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54" name="淘宝-想搞设计PPT(倒卖必究)-54">
                  <a:extLst>
                    <a:ext uri="{FF2B5EF4-FFF2-40B4-BE49-F238E27FC236}">
                      <a16:creationId xmlns:a16="http://schemas.microsoft.com/office/drawing/2014/main" id="{76DD89E7-91DE-484B-873A-5C5C61B8A13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grpFill/>
                <a:ln>
                  <a:solidFill>
                    <a:srgbClr val="646D7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" name="淘宝-想搞设计PPT(倒卖必究)-55">
                  <a:extLst>
                    <a:ext uri="{FF2B5EF4-FFF2-40B4-BE49-F238E27FC236}">
                      <a16:creationId xmlns:a16="http://schemas.microsoft.com/office/drawing/2014/main" id="{3C21332D-9CDC-4860-8545-1D535EBA3B91}"/>
                    </a:ext>
                  </a:extLst>
                </p:cNvPr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grpFill/>
                <a:ln>
                  <a:solidFill>
                    <a:srgbClr val="646D7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3D2A9D34-4C01-4168-946E-2CF2E87D31F0}"/>
                  </a:ext>
                </a:extLst>
              </p:cNvPr>
              <p:cNvGrpSpPr/>
              <p:nvPr/>
            </p:nvGrpSpPr>
            <p:grpSpPr>
              <a:xfrm>
                <a:off x="5552622" y="2125404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52" name="淘宝-想搞设计PPT(倒卖必究)-52">
                  <a:extLst>
                    <a:ext uri="{FF2B5EF4-FFF2-40B4-BE49-F238E27FC236}">
                      <a16:creationId xmlns:a16="http://schemas.microsoft.com/office/drawing/2014/main" id="{5A01F1CA-0CEB-4A2F-9B97-7A9BFBFBC93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grpFill/>
                <a:ln>
                  <a:solidFill>
                    <a:srgbClr val="646D7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" name="淘宝-想搞设计PPT(倒卖必究)-53">
                  <a:extLst>
                    <a:ext uri="{FF2B5EF4-FFF2-40B4-BE49-F238E27FC236}">
                      <a16:creationId xmlns:a16="http://schemas.microsoft.com/office/drawing/2014/main" id="{6B57A6AE-E967-422E-9273-105321969B27}"/>
                    </a:ext>
                  </a:extLst>
                </p:cNvPr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grpFill/>
                <a:ln>
                  <a:solidFill>
                    <a:srgbClr val="646D7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4559C204-9F07-4C5F-BA2B-79BD46B98A23}"/>
                  </a:ext>
                </a:extLst>
              </p:cNvPr>
              <p:cNvGrpSpPr/>
              <p:nvPr/>
            </p:nvGrpSpPr>
            <p:grpSpPr>
              <a:xfrm>
                <a:off x="5552622" y="2236427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50" name="淘宝-想搞设计PPT(倒卖必究)-50">
                  <a:extLst>
                    <a:ext uri="{FF2B5EF4-FFF2-40B4-BE49-F238E27FC236}">
                      <a16:creationId xmlns:a16="http://schemas.microsoft.com/office/drawing/2014/main" id="{3AA9AF67-F3DB-4A26-AF80-DB3045F3B0D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grpFill/>
                <a:ln>
                  <a:solidFill>
                    <a:srgbClr val="646D7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淘宝-想搞设计PPT(倒卖必究)-51">
                  <a:extLst>
                    <a:ext uri="{FF2B5EF4-FFF2-40B4-BE49-F238E27FC236}">
                      <a16:creationId xmlns:a16="http://schemas.microsoft.com/office/drawing/2014/main" id="{66CDDBF5-331D-4961-AED2-E8910C800105}"/>
                    </a:ext>
                  </a:extLst>
                </p:cNvPr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grpFill/>
                <a:ln>
                  <a:solidFill>
                    <a:srgbClr val="646D7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E2A2CD13-CC14-4F6E-9D48-7E7B2CB5831F}"/>
              </a:ext>
            </a:extLst>
          </p:cNvPr>
          <p:cNvGrpSpPr/>
          <p:nvPr/>
        </p:nvGrpSpPr>
        <p:grpSpPr>
          <a:xfrm>
            <a:off x="6347166" y="3029003"/>
            <a:ext cx="439839" cy="439839"/>
            <a:chOff x="5432031" y="1864114"/>
            <a:chExt cx="576580" cy="576580"/>
          </a:xfrm>
          <a:solidFill>
            <a:srgbClr val="002060"/>
          </a:solidFill>
        </p:grpSpPr>
        <p:sp>
          <p:nvSpPr>
            <p:cNvPr id="57" name="淘宝-想搞设计PPT(倒卖必究)-57">
              <a:extLst>
                <a:ext uri="{FF2B5EF4-FFF2-40B4-BE49-F238E27FC236}">
                  <a16:creationId xmlns:a16="http://schemas.microsoft.com/office/drawing/2014/main" id="{6213B81B-78F5-448A-BD3E-BD95EA8892E3}"/>
                </a:ext>
              </a:extLst>
            </p:cNvPr>
            <p:cNvSpPr/>
            <p:nvPr/>
          </p:nvSpPr>
          <p:spPr>
            <a:xfrm>
              <a:off x="5432031" y="1864114"/>
              <a:ext cx="576580" cy="576580"/>
            </a:xfrm>
            <a:prstGeom prst="roundRect">
              <a:avLst>
                <a:gd name="adj" fmla="val 9467"/>
              </a:avLst>
            </a:prstGeom>
            <a:noFill/>
            <a:ln w="19050">
              <a:solidFill>
                <a:srgbClr val="646D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3F61DDC2-C08B-4103-B72A-A3A1C6BB13F0}"/>
                </a:ext>
              </a:extLst>
            </p:cNvPr>
            <p:cNvGrpSpPr/>
            <p:nvPr/>
          </p:nvGrpSpPr>
          <p:grpSpPr>
            <a:xfrm>
              <a:off x="5557436" y="2014381"/>
              <a:ext cx="325770" cy="276046"/>
              <a:chOff x="5552622" y="2014381"/>
              <a:chExt cx="325770" cy="276046"/>
            </a:xfrm>
            <a:grpFill/>
          </p:grpSpPr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1606DF45-49D1-46C2-9C7F-73CF0628A3C9}"/>
                  </a:ext>
                </a:extLst>
              </p:cNvPr>
              <p:cNvGrpSpPr/>
              <p:nvPr/>
            </p:nvGrpSpPr>
            <p:grpSpPr>
              <a:xfrm>
                <a:off x="5552622" y="2014381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66" name="淘宝-想搞设计PPT(倒卖必究)-66">
                  <a:extLst>
                    <a:ext uri="{FF2B5EF4-FFF2-40B4-BE49-F238E27FC236}">
                      <a16:creationId xmlns:a16="http://schemas.microsoft.com/office/drawing/2014/main" id="{2B3F365D-EEA2-456C-9206-7B232742CB6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grpFill/>
                <a:ln>
                  <a:solidFill>
                    <a:srgbClr val="646D7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" name="淘宝-想搞设计PPT(倒卖必究)-67">
                  <a:extLst>
                    <a:ext uri="{FF2B5EF4-FFF2-40B4-BE49-F238E27FC236}">
                      <a16:creationId xmlns:a16="http://schemas.microsoft.com/office/drawing/2014/main" id="{03056733-4383-4A5B-839D-E526C748B7A6}"/>
                    </a:ext>
                  </a:extLst>
                </p:cNvPr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grpFill/>
                <a:ln>
                  <a:solidFill>
                    <a:srgbClr val="646D7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006B67AC-904B-4E2C-AF26-364BFEC56F13}"/>
                  </a:ext>
                </a:extLst>
              </p:cNvPr>
              <p:cNvGrpSpPr/>
              <p:nvPr/>
            </p:nvGrpSpPr>
            <p:grpSpPr>
              <a:xfrm>
                <a:off x="5552622" y="2125404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64" name="淘宝-想搞设计PPT(倒卖必究)-64">
                  <a:extLst>
                    <a:ext uri="{FF2B5EF4-FFF2-40B4-BE49-F238E27FC236}">
                      <a16:creationId xmlns:a16="http://schemas.microsoft.com/office/drawing/2014/main" id="{0B8C5A92-9DBC-4FD4-A7E2-A65FD269DC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grpFill/>
                <a:ln>
                  <a:solidFill>
                    <a:srgbClr val="646D7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淘宝-想搞设计PPT(倒卖必究)-65">
                  <a:extLst>
                    <a:ext uri="{FF2B5EF4-FFF2-40B4-BE49-F238E27FC236}">
                      <a16:creationId xmlns:a16="http://schemas.microsoft.com/office/drawing/2014/main" id="{AEFD6A35-29F3-45EF-9E82-BF07FE02252D}"/>
                    </a:ext>
                  </a:extLst>
                </p:cNvPr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grpFill/>
                <a:ln>
                  <a:solidFill>
                    <a:srgbClr val="646D7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C9E84C1A-70ED-40E2-94AF-8C9A6BFFC6C0}"/>
                  </a:ext>
                </a:extLst>
              </p:cNvPr>
              <p:cNvGrpSpPr/>
              <p:nvPr/>
            </p:nvGrpSpPr>
            <p:grpSpPr>
              <a:xfrm>
                <a:off x="5552622" y="2236427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62" name="淘宝-想搞设计PPT(倒卖必究)-62">
                  <a:extLst>
                    <a:ext uri="{FF2B5EF4-FFF2-40B4-BE49-F238E27FC236}">
                      <a16:creationId xmlns:a16="http://schemas.microsoft.com/office/drawing/2014/main" id="{6CA6CFF9-76BD-444F-85F8-B80BAE5A503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grpFill/>
                <a:ln>
                  <a:solidFill>
                    <a:srgbClr val="646D7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3" name="淘宝-想搞设计PPT(倒卖必究)-63">
                  <a:extLst>
                    <a:ext uri="{FF2B5EF4-FFF2-40B4-BE49-F238E27FC236}">
                      <a16:creationId xmlns:a16="http://schemas.microsoft.com/office/drawing/2014/main" id="{7D7DEB00-DD74-4DCD-910B-0F7F5EF5887B}"/>
                    </a:ext>
                  </a:extLst>
                </p:cNvPr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grpFill/>
                <a:ln>
                  <a:solidFill>
                    <a:srgbClr val="646D7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68" name="淘宝-想搞设计PPT(倒卖必究)-68">
            <a:extLst>
              <a:ext uri="{FF2B5EF4-FFF2-40B4-BE49-F238E27FC236}">
                <a16:creationId xmlns:a16="http://schemas.microsoft.com/office/drawing/2014/main" id="{82746B63-C9F8-49B8-B45A-39FF849D350A}"/>
              </a:ext>
            </a:extLst>
          </p:cNvPr>
          <p:cNvSpPr txBox="1"/>
          <p:nvPr/>
        </p:nvSpPr>
        <p:spPr>
          <a:xfrm>
            <a:off x="4670119" y="135476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答辩背景</a:t>
            </a:r>
          </a:p>
        </p:txBody>
      </p:sp>
      <p:sp>
        <p:nvSpPr>
          <p:cNvPr id="69" name="淘宝-想搞设计PPT(倒卖必究)-69">
            <a:extLst>
              <a:ext uri="{FF2B5EF4-FFF2-40B4-BE49-F238E27FC236}">
                <a16:creationId xmlns:a16="http://schemas.microsoft.com/office/drawing/2014/main" id="{19D3E1B5-5907-464F-94BE-24D4A173DC14}"/>
              </a:ext>
            </a:extLst>
          </p:cNvPr>
          <p:cNvSpPr txBox="1"/>
          <p:nvPr/>
        </p:nvSpPr>
        <p:spPr>
          <a:xfrm>
            <a:off x="7169800" y="135476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答辩主题</a:t>
            </a:r>
          </a:p>
        </p:txBody>
      </p:sp>
      <p:sp>
        <p:nvSpPr>
          <p:cNvPr id="70" name="淘宝-想搞设计PPT(倒卖必究)-70">
            <a:extLst>
              <a:ext uri="{FF2B5EF4-FFF2-40B4-BE49-F238E27FC236}">
                <a16:creationId xmlns:a16="http://schemas.microsoft.com/office/drawing/2014/main" id="{76C88907-426D-4C7D-9F55-D7107C182770}"/>
              </a:ext>
            </a:extLst>
          </p:cNvPr>
          <p:cNvSpPr txBox="1"/>
          <p:nvPr/>
        </p:nvSpPr>
        <p:spPr>
          <a:xfrm>
            <a:off x="4670119" y="30367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答辩内容</a:t>
            </a:r>
          </a:p>
        </p:txBody>
      </p:sp>
      <p:sp>
        <p:nvSpPr>
          <p:cNvPr id="71" name="淘宝-想搞设计PPT(倒卖必究)-71">
            <a:extLst>
              <a:ext uri="{FF2B5EF4-FFF2-40B4-BE49-F238E27FC236}">
                <a16:creationId xmlns:a16="http://schemas.microsoft.com/office/drawing/2014/main" id="{B1F63DD7-A1CC-47C4-9893-24E4A60AAFF0}"/>
              </a:ext>
            </a:extLst>
          </p:cNvPr>
          <p:cNvSpPr txBox="1"/>
          <p:nvPr/>
        </p:nvSpPr>
        <p:spPr>
          <a:xfrm>
            <a:off x="7169800" y="305876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sp>
        <p:nvSpPr>
          <p:cNvPr id="72" name="淘宝-想搞设计PPT(倒卖必究)-72">
            <a:extLst>
              <a:ext uri="{FF2B5EF4-FFF2-40B4-BE49-F238E27FC236}">
                <a16:creationId xmlns:a16="http://schemas.microsoft.com/office/drawing/2014/main" id="{01420F81-D04B-4FD5-A860-CA909DB9E435}"/>
              </a:ext>
            </a:extLst>
          </p:cNvPr>
          <p:cNvSpPr txBox="1"/>
          <p:nvPr/>
        </p:nvSpPr>
        <p:spPr>
          <a:xfrm>
            <a:off x="4242195" y="1901114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73" name="淘宝-想搞设计PPT(倒卖必究)-73">
            <a:extLst>
              <a:ext uri="{FF2B5EF4-FFF2-40B4-BE49-F238E27FC236}">
                <a16:creationId xmlns:a16="http://schemas.microsoft.com/office/drawing/2014/main" id="{B644CB1A-465A-44CC-A537-3A2B0BD4B71F}"/>
              </a:ext>
            </a:extLst>
          </p:cNvPr>
          <p:cNvSpPr txBox="1"/>
          <p:nvPr/>
        </p:nvSpPr>
        <p:spPr>
          <a:xfrm>
            <a:off x="6787005" y="1914377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74" name="淘宝-想搞设计PPT(倒卖必究)-74">
            <a:extLst>
              <a:ext uri="{FF2B5EF4-FFF2-40B4-BE49-F238E27FC236}">
                <a16:creationId xmlns:a16="http://schemas.microsoft.com/office/drawing/2014/main" id="{65100883-29FA-413B-8DF0-AD32B8144BB6}"/>
              </a:ext>
            </a:extLst>
          </p:cNvPr>
          <p:cNvSpPr txBox="1"/>
          <p:nvPr/>
        </p:nvSpPr>
        <p:spPr>
          <a:xfrm>
            <a:off x="4242195" y="3621616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75" name="淘宝-想搞设计PPT(倒卖必究)-75">
            <a:extLst>
              <a:ext uri="{FF2B5EF4-FFF2-40B4-BE49-F238E27FC236}">
                <a16:creationId xmlns:a16="http://schemas.microsoft.com/office/drawing/2014/main" id="{998CC310-6760-4813-A245-CCF5C73B49A4}"/>
              </a:ext>
            </a:extLst>
          </p:cNvPr>
          <p:cNvSpPr txBox="1"/>
          <p:nvPr/>
        </p:nvSpPr>
        <p:spPr>
          <a:xfrm>
            <a:off x="6787005" y="3634879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pic>
        <p:nvPicPr>
          <p:cNvPr id="101" name="Picture 100" descr="华中科技大学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20" y="129483"/>
            <a:ext cx="2263366" cy="49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0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:blinds dir="vert"/>
      </p:transition>
    </mc:Choice>
    <mc:Fallback xmlns="">
      <p:transition spd="slow" advClick="0" advTm="2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0" dur="2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淘宝-想搞设计PPT(倒卖必究)-20"/>
          <p:cNvSpPr/>
          <p:nvPr/>
        </p:nvSpPr>
        <p:spPr>
          <a:xfrm>
            <a:off x="1327083" y="4346734"/>
            <a:ext cx="6489834" cy="598043"/>
          </a:xfrm>
          <a:prstGeom prst="rect">
            <a:avLst/>
          </a:prstGeom>
          <a:noFill/>
          <a:ln w="19050">
            <a:solidFill>
              <a:srgbClr val="0359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0688F3F-2945-EB82-7611-184C58DBCEFC}"/>
              </a:ext>
            </a:extLst>
          </p:cNvPr>
          <p:cNvGrpSpPr/>
          <p:nvPr/>
        </p:nvGrpSpPr>
        <p:grpSpPr>
          <a:xfrm>
            <a:off x="431933" y="0"/>
            <a:ext cx="8521944" cy="5271272"/>
            <a:chOff x="431933" y="0"/>
            <a:chExt cx="8521944" cy="5271272"/>
          </a:xfrm>
        </p:grpSpPr>
        <p:pic>
          <p:nvPicPr>
            <p:cNvPr id="51" name="Picture 50" descr="66745246d1a910965bb48ee1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4138" y="97568"/>
              <a:ext cx="8277927" cy="5173704"/>
            </a:xfrm>
            <a:prstGeom prst="rect">
              <a:avLst/>
            </a:prstGeom>
          </p:spPr>
        </p:pic>
        <p:sp>
          <p:nvSpPr>
            <p:cNvPr id="4" name="淘宝-想搞设计PPT(倒卖必究)-4">
              <a:extLst>
                <a:ext uri="{FF2B5EF4-FFF2-40B4-BE49-F238E27FC236}">
                  <a16:creationId xmlns:a16="http://schemas.microsoft.com/office/drawing/2014/main" id="{CB6517A4-47EA-0253-402F-07173B09A79F}"/>
                </a:ext>
              </a:extLst>
            </p:cNvPr>
            <p:cNvSpPr/>
            <p:nvPr/>
          </p:nvSpPr>
          <p:spPr>
            <a:xfrm>
              <a:off x="431933" y="0"/>
              <a:ext cx="8521944" cy="14697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淘宝-想搞设计PPT(倒卖必究)-31">
              <a:extLst>
                <a:ext uri="{FF2B5EF4-FFF2-40B4-BE49-F238E27FC236}">
                  <a16:creationId xmlns:a16="http://schemas.microsoft.com/office/drawing/2014/main" id="{4CD0F35A-87FC-304E-4919-EE24CA99DAB8}"/>
                </a:ext>
              </a:extLst>
            </p:cNvPr>
            <p:cNvSpPr/>
            <p:nvPr/>
          </p:nvSpPr>
          <p:spPr>
            <a:xfrm>
              <a:off x="431933" y="4521200"/>
              <a:ext cx="8521944" cy="7500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淘宝-想搞设计PPT(倒卖必究)-2">
            <a:extLst>
              <a:ext uri="{FF2B5EF4-FFF2-40B4-BE49-F238E27FC236}">
                <a16:creationId xmlns:a16="http://schemas.microsoft.com/office/drawing/2014/main" id="{A30B71DF-570E-293E-169C-42482FB260B6}"/>
              </a:ext>
            </a:extLst>
          </p:cNvPr>
          <p:cNvSpPr/>
          <p:nvPr/>
        </p:nvSpPr>
        <p:spPr>
          <a:xfrm>
            <a:off x="0" y="2535856"/>
            <a:ext cx="6071135" cy="1667577"/>
          </a:xfrm>
          <a:prstGeom prst="rect">
            <a:avLst/>
          </a:prstGeom>
          <a:gradFill>
            <a:gsLst>
              <a:gs pos="100000">
                <a:srgbClr val="0C3658">
                  <a:alpha val="27000"/>
                </a:srgbClr>
              </a:gs>
              <a:gs pos="2000">
                <a:srgbClr val="1769AB">
                  <a:alpha val="67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27" name="组合 26"/>
          <p:cNvGrpSpPr/>
          <p:nvPr/>
        </p:nvGrpSpPr>
        <p:grpSpPr>
          <a:xfrm>
            <a:off x="765208" y="361748"/>
            <a:ext cx="1936268" cy="1351202"/>
            <a:chOff x="1020278" y="431530"/>
            <a:chExt cx="2581690" cy="1801603"/>
          </a:xfrm>
        </p:grpSpPr>
        <p:cxnSp>
          <p:nvCxnSpPr>
            <p:cNvPr id="15" name="淘宝-想搞设计PPT(倒卖必究)-15"/>
            <p:cNvCxnSpPr/>
            <p:nvPr/>
          </p:nvCxnSpPr>
          <p:spPr>
            <a:xfrm>
              <a:off x="1020278" y="433133"/>
              <a:ext cx="0" cy="1800000"/>
            </a:xfrm>
            <a:prstGeom prst="line">
              <a:avLst/>
            </a:prstGeom>
            <a:ln w="9525">
              <a:solidFill>
                <a:srgbClr val="0359A7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淘宝-想搞设计PPT(倒卖必究)-16"/>
            <p:cNvCxnSpPr/>
            <p:nvPr/>
          </p:nvCxnSpPr>
          <p:spPr>
            <a:xfrm>
              <a:off x="1020278" y="431530"/>
              <a:ext cx="2520000" cy="0"/>
            </a:xfrm>
            <a:prstGeom prst="line">
              <a:avLst/>
            </a:prstGeom>
            <a:ln w="9525">
              <a:solidFill>
                <a:srgbClr val="0359A7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淘宝-想搞设计PPT(倒卖必究)-17"/>
            <p:cNvCxnSpPr/>
            <p:nvPr/>
          </p:nvCxnSpPr>
          <p:spPr>
            <a:xfrm>
              <a:off x="3540278" y="433134"/>
              <a:ext cx="0" cy="360000"/>
            </a:xfrm>
            <a:prstGeom prst="line">
              <a:avLst/>
            </a:prstGeom>
            <a:ln w="9525">
              <a:solidFill>
                <a:srgbClr val="0359A7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淘宝-想搞设计PPT(倒卖必究)-18"/>
            <p:cNvSpPr/>
            <p:nvPr/>
          </p:nvSpPr>
          <p:spPr>
            <a:xfrm>
              <a:off x="3493968" y="773883"/>
              <a:ext cx="108000" cy="1080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0359A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9" name="淘宝-想搞设计PPT(倒卖必究)-19"/>
          <p:cNvSpPr txBox="1"/>
          <p:nvPr/>
        </p:nvSpPr>
        <p:spPr>
          <a:xfrm>
            <a:off x="765209" y="3115878"/>
            <a:ext cx="54450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谢谢观看！</a:t>
            </a:r>
            <a:endParaRPr lang="en-US" altLang="zh-CN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淘宝-想搞设计PPT(倒卖必究)-21"/>
          <p:cNvSpPr/>
          <p:nvPr/>
        </p:nvSpPr>
        <p:spPr>
          <a:xfrm>
            <a:off x="794084" y="2677296"/>
            <a:ext cx="2425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Representation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淘宝-想搞设计PPT(倒卖必究)-22"/>
          <p:cNvSpPr/>
          <p:nvPr/>
        </p:nvSpPr>
        <p:spPr>
          <a:xfrm>
            <a:off x="2899315" y="985016"/>
            <a:ext cx="1608133" cy="484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 b="1" dirty="0">
                <a:solidFill/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endParaRPr lang="en-US" altLang="zh-CN" sz="13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courseware template</a:t>
            </a:r>
          </a:p>
        </p:txBody>
      </p:sp>
      <p:sp>
        <p:nvSpPr>
          <p:cNvPr id="23" name="淘宝-想搞设计PPT(倒卖必究)-23"/>
          <p:cNvSpPr txBox="1"/>
          <p:nvPr/>
        </p:nvSpPr>
        <p:spPr>
          <a:xfrm>
            <a:off x="1508078" y="4516096"/>
            <a:ext cx="1892046" cy="434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788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主讲人：</a:t>
            </a:r>
            <a:r>
              <a:rPr lang="en-US" altLang="zh-CN" sz="788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</a:p>
          <a:p>
            <a:pPr>
              <a:lnSpc>
                <a:spcPct val="150000"/>
              </a:lnSpc>
            </a:pPr>
            <a:r>
              <a:rPr lang="zh-CN" altLang="en-US" sz="788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   间：</a:t>
            </a:r>
            <a:r>
              <a:rPr lang="en-US" altLang="zh-CN" sz="788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20XX</a:t>
            </a:r>
            <a:r>
              <a:rPr lang="zh-CN" altLang="en-US" sz="788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788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788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788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788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sp>
        <p:nvSpPr>
          <p:cNvPr id="24" name="淘宝-想搞设计PPT(倒卖必究)-24"/>
          <p:cNvSpPr txBox="1"/>
          <p:nvPr/>
        </p:nvSpPr>
        <p:spPr>
          <a:xfrm>
            <a:off x="6836343" y="4522900"/>
            <a:ext cx="845299" cy="39780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500" b="1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endParaRPr lang="zh-CN" altLang="en-US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淘宝-想搞设计PPT(倒卖必究)-2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-417697"/>
            <a:ext cx="304800" cy="304800"/>
          </a:xfrm>
          <a:prstGeom prst="rect">
            <a:avLst/>
          </a:prstGeom>
        </p:spPr>
      </p:pic>
      <p:pic>
        <p:nvPicPr>
          <p:cNvPr id="52" name="Picture 51" descr="华中科技大学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7066" y="518695"/>
            <a:ext cx="516284" cy="516284"/>
          </a:xfrm>
          <a:prstGeom prst="rect">
            <a:avLst/>
          </a:prstGeom>
        </p:spPr>
      </p:pic>
      <p:sp>
        <p:nvSpPr>
          <p:cNvPr id="28" name="淘宝-想搞设计PPT(倒卖必究)-28">
            <a:extLst>
              <a:ext uri="{FF2B5EF4-FFF2-40B4-BE49-F238E27FC236}">
                <a16:creationId xmlns:a16="http://schemas.microsoft.com/office/drawing/2014/main" id="{17BF6FFE-27A9-5CC6-A5D8-B53AE40015A5}"/>
              </a:ext>
            </a:extLst>
          </p:cNvPr>
          <p:cNvSpPr txBox="1"/>
          <p:nvPr/>
        </p:nvSpPr>
        <p:spPr>
          <a:xfrm>
            <a:off x="2899315" y="416213"/>
            <a:ext cx="5847482" cy="71558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36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华中科技大学模板</a:t>
            </a:r>
            <a:r>
              <a:rPr lang="zh-CN" altLang="en-US" sz="36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</a:p>
        </p:txBody>
      </p:sp>
    </p:spTree>
    <p:extLst>
      <p:ext uri="{BB962C8B-B14F-4D97-AF65-F5344CB8AC3E}">
        <p14:creationId xmlns:p14="http://schemas.microsoft.com/office/powerpoint/2010/main" val="94443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20" grpId="0" animBg="1"/>
      <p:bldP spid="2" grpId="0" animBg="1"/>
      <p:bldP spid="19" grpId="0"/>
      <p:bldP spid="21" grpId="0"/>
      <p:bldP spid="22" grpId="0"/>
      <p:bldP spid="23" grpId="0"/>
      <p:bldP spid="24" grpId="0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淘宝-想搞设计PPT(倒卖必究)-2">
            <a:extLst>
              <a:ext uri="{FF2B5EF4-FFF2-40B4-BE49-F238E27FC236}">
                <a16:creationId xmlns:a16="http://schemas.microsoft.com/office/drawing/2014/main" id="{411B9251-F3CF-4E8C-8B17-B2B25209CA27}"/>
              </a:ext>
            </a:extLst>
          </p:cNvPr>
          <p:cNvSpPr/>
          <p:nvPr/>
        </p:nvSpPr>
        <p:spPr>
          <a:xfrm>
            <a:off x="0" y="0"/>
            <a:ext cx="2928395" cy="5219700"/>
          </a:xfrm>
          <a:prstGeom prst="rect">
            <a:avLst/>
          </a:prstGeom>
          <a:solidFill>
            <a:srgbClr val="2568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淘宝-想搞设计PPT(倒卖必究)-3">
            <a:extLst>
              <a:ext uri="{FF2B5EF4-FFF2-40B4-BE49-F238E27FC236}">
                <a16:creationId xmlns:a16="http://schemas.microsoft.com/office/drawing/2014/main" id="{8AA0FFC1-AD3C-48D8-A1D5-FB85C406ED9E}"/>
              </a:ext>
            </a:extLst>
          </p:cNvPr>
          <p:cNvSpPr/>
          <p:nvPr/>
        </p:nvSpPr>
        <p:spPr>
          <a:xfrm>
            <a:off x="630820" y="1182878"/>
            <a:ext cx="1666754" cy="210659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淘宝-想搞设计PPT(倒卖必究)-4">
            <a:extLst>
              <a:ext uri="{FF2B5EF4-FFF2-40B4-BE49-F238E27FC236}">
                <a16:creationId xmlns:a16="http://schemas.microsoft.com/office/drawing/2014/main" id="{3241E23C-E673-4F5A-8ABA-A7E643DF4758}"/>
              </a:ext>
            </a:extLst>
          </p:cNvPr>
          <p:cNvSpPr txBox="1"/>
          <p:nvPr/>
        </p:nvSpPr>
        <p:spPr>
          <a:xfrm>
            <a:off x="718103" y="1405176"/>
            <a:ext cx="157947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  <a:latin typeface="Broadway" panose="04040905080B02020502" pitchFamily="82" charset="0"/>
                <a:ea typeface="微软雅黑" panose="020B0503020204020204" pitchFamily="34" charset="-122"/>
              </a:rPr>
              <a:t>01</a:t>
            </a:r>
            <a:endParaRPr lang="zh-CN" altLang="en-US" sz="8800" dirty="0">
              <a:solidFill>
                <a:schemeClr val="bg1"/>
              </a:solidFill>
              <a:latin typeface="Broadway" panose="04040905080B02020502" pitchFamily="82" charset="0"/>
              <a:ea typeface="微软雅黑" panose="020B0503020204020204" pitchFamily="34" charset="-122"/>
            </a:endParaRPr>
          </a:p>
        </p:txBody>
      </p:sp>
      <p:sp>
        <p:nvSpPr>
          <p:cNvPr id="6" name="淘宝-想搞设计PPT(倒卖必究)-6">
            <a:extLst>
              <a:ext uri="{FF2B5EF4-FFF2-40B4-BE49-F238E27FC236}">
                <a16:creationId xmlns:a16="http://schemas.microsoft.com/office/drawing/2014/main" id="{32D12F2C-4C62-46DB-9629-8E784F72AB7E}"/>
              </a:ext>
            </a:extLst>
          </p:cNvPr>
          <p:cNvSpPr txBox="1"/>
          <p:nvPr/>
        </p:nvSpPr>
        <p:spPr>
          <a:xfrm>
            <a:off x="4033512" y="171295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答辩背景</a:t>
            </a:r>
          </a:p>
        </p:txBody>
      </p:sp>
      <p:cxnSp>
        <p:nvCxnSpPr>
          <p:cNvPr id="8" name="淘宝-想搞设计PPT(倒卖必究)-8">
            <a:extLst>
              <a:ext uri="{FF2B5EF4-FFF2-40B4-BE49-F238E27FC236}">
                <a16:creationId xmlns:a16="http://schemas.microsoft.com/office/drawing/2014/main" id="{96EE5C9A-F9C2-47FC-BB4A-30BC01CE122B}"/>
              </a:ext>
            </a:extLst>
          </p:cNvPr>
          <p:cNvCxnSpPr/>
          <p:nvPr/>
        </p:nvCxnSpPr>
        <p:spPr>
          <a:xfrm>
            <a:off x="3252721" y="2332057"/>
            <a:ext cx="5567423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淘宝-想搞设计PPT(倒卖必究)-10">
            <a:extLst>
              <a:ext uri="{FF2B5EF4-FFF2-40B4-BE49-F238E27FC236}">
                <a16:creationId xmlns:a16="http://schemas.microsoft.com/office/drawing/2014/main" id="{4B8AA000-5372-4CA0-A27F-8F928702488A}"/>
              </a:ext>
            </a:extLst>
          </p:cNvPr>
          <p:cNvSpPr txBox="1"/>
          <p:nvPr/>
        </p:nvSpPr>
        <p:spPr>
          <a:xfrm>
            <a:off x="2642820" y="3331379"/>
            <a:ext cx="5428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1" name="淘宝-想搞设计PPT(倒卖必究)-11">
            <a:extLst>
              <a:ext uri="{FF2B5EF4-FFF2-40B4-BE49-F238E27FC236}">
                <a16:creationId xmlns:a16="http://schemas.microsoft.com/office/drawing/2014/main" id="{12C967A7-E077-43CF-A410-ED246B88637C}"/>
              </a:ext>
            </a:extLst>
          </p:cNvPr>
          <p:cNvSpPr txBox="1"/>
          <p:nvPr/>
        </p:nvSpPr>
        <p:spPr>
          <a:xfrm>
            <a:off x="2634655" y="2728615"/>
            <a:ext cx="5428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pic>
        <p:nvPicPr>
          <p:cNvPr id="44" name="Picture 43" descr="华中科技大学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90" y="4127658"/>
            <a:ext cx="2451791" cy="53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4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:blinds dir="vert"/>
      </p:transition>
    </mc:Choice>
    <mc:Fallback xmlns="">
      <p:transition spd="slow" advClick="0" advTm="2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 descr="66745245a81f4d16e80bf408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143" y="1515389"/>
            <a:ext cx="4166114" cy="2603822"/>
          </a:xfrm>
          <a:prstGeom prst="rect">
            <a:avLst/>
          </a:prstGeom>
        </p:spPr>
      </p:pic>
      <p:sp>
        <p:nvSpPr>
          <p:cNvPr id="15" name="淘宝-想搞设计PPT(倒卖必究)-15">
            <a:extLst>
              <a:ext uri="{FF2B5EF4-FFF2-40B4-BE49-F238E27FC236}">
                <a16:creationId xmlns:a16="http://schemas.microsoft.com/office/drawing/2014/main" id="{8F8095D9-0E4D-4602-B0F5-12FEF91C3DD8}"/>
              </a:ext>
            </a:extLst>
          </p:cNvPr>
          <p:cNvSpPr txBox="1"/>
          <p:nvPr/>
        </p:nvSpPr>
        <p:spPr>
          <a:xfrm>
            <a:off x="1623893" y="1678453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6" name="淘宝-想搞设计PPT(倒卖必究)-16">
            <a:extLst>
              <a:ext uri="{FF2B5EF4-FFF2-40B4-BE49-F238E27FC236}">
                <a16:creationId xmlns:a16="http://schemas.microsoft.com/office/drawing/2014/main" id="{2572AF8D-B1F7-4211-95A7-F87826971D69}"/>
              </a:ext>
            </a:extLst>
          </p:cNvPr>
          <p:cNvSpPr/>
          <p:nvPr/>
        </p:nvSpPr>
        <p:spPr>
          <a:xfrm>
            <a:off x="841306" y="2290216"/>
            <a:ext cx="504794" cy="447883"/>
          </a:xfrm>
          <a:prstGeom prst="rect">
            <a:avLst/>
          </a:prstGeom>
          <a:solidFill>
            <a:srgbClr val="0354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7" name="淘宝-想搞设计PPT(倒卖必究)-17">
            <a:extLst>
              <a:ext uri="{FF2B5EF4-FFF2-40B4-BE49-F238E27FC236}">
                <a16:creationId xmlns:a16="http://schemas.microsoft.com/office/drawing/2014/main" id="{5DA35921-21A0-421F-9040-75AA31FC1EA7}"/>
              </a:ext>
            </a:extLst>
          </p:cNvPr>
          <p:cNvSpPr/>
          <p:nvPr/>
        </p:nvSpPr>
        <p:spPr>
          <a:xfrm>
            <a:off x="841306" y="1693039"/>
            <a:ext cx="504794" cy="447883"/>
          </a:xfrm>
          <a:prstGeom prst="rect">
            <a:avLst/>
          </a:prstGeom>
          <a:solidFill>
            <a:srgbClr val="024C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8" name="淘宝-想搞设计PPT(倒卖必究)-18">
            <a:extLst>
              <a:ext uri="{FF2B5EF4-FFF2-40B4-BE49-F238E27FC236}">
                <a16:creationId xmlns:a16="http://schemas.microsoft.com/office/drawing/2014/main" id="{7724A625-5CAC-483A-91A1-41001CD7C0A0}"/>
              </a:ext>
            </a:extLst>
          </p:cNvPr>
          <p:cNvSpPr/>
          <p:nvPr/>
        </p:nvSpPr>
        <p:spPr>
          <a:xfrm>
            <a:off x="841306" y="2887393"/>
            <a:ext cx="504794" cy="447883"/>
          </a:xfrm>
          <a:prstGeom prst="rect">
            <a:avLst/>
          </a:prstGeom>
          <a:solidFill>
            <a:srgbClr val="024C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9" name="淘宝-想搞设计PPT(倒卖必究)-19">
            <a:extLst>
              <a:ext uri="{FF2B5EF4-FFF2-40B4-BE49-F238E27FC236}">
                <a16:creationId xmlns:a16="http://schemas.microsoft.com/office/drawing/2014/main" id="{24629EE7-6148-4B6C-8A49-7368DFF699A7}"/>
              </a:ext>
            </a:extLst>
          </p:cNvPr>
          <p:cNvSpPr/>
          <p:nvPr/>
        </p:nvSpPr>
        <p:spPr>
          <a:xfrm>
            <a:off x="841306" y="3484570"/>
            <a:ext cx="504794" cy="447883"/>
          </a:xfrm>
          <a:prstGeom prst="rect">
            <a:avLst/>
          </a:prstGeom>
          <a:solidFill>
            <a:srgbClr val="0354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20" name="淘宝-想搞设计PPT(倒卖必究)-20">
            <a:extLst>
              <a:ext uri="{FF2B5EF4-FFF2-40B4-BE49-F238E27FC236}">
                <a16:creationId xmlns:a16="http://schemas.microsoft.com/office/drawing/2014/main" id="{C6D8C132-8702-41B0-93B6-373070726287}"/>
              </a:ext>
            </a:extLst>
          </p:cNvPr>
          <p:cNvSpPr>
            <a:spLocks noChangeAspect="1"/>
          </p:cNvSpPr>
          <p:nvPr/>
        </p:nvSpPr>
        <p:spPr>
          <a:xfrm>
            <a:off x="971902" y="1822937"/>
            <a:ext cx="243602" cy="188087"/>
          </a:xfrm>
          <a:custGeom>
            <a:avLst/>
            <a:gdLst>
              <a:gd name="connsiteX0" fmla="*/ 2136838 w 4244134"/>
              <a:gd name="connsiteY0" fmla="*/ 2537631 h 3693319"/>
              <a:gd name="connsiteX1" fmla="*/ 2299844 w 4244134"/>
              <a:gd name="connsiteY1" fmla="*/ 2700637 h 3693319"/>
              <a:gd name="connsiteX2" fmla="*/ 2462850 w 4244134"/>
              <a:gd name="connsiteY2" fmla="*/ 2537631 h 3693319"/>
              <a:gd name="connsiteX3" fmla="*/ 616723 w 4244134"/>
              <a:gd name="connsiteY3" fmla="*/ 1748051 h 3693319"/>
              <a:gd name="connsiteX4" fmla="*/ 2488723 w 4244134"/>
              <a:gd name="connsiteY4" fmla="*/ 1748051 h 3693319"/>
              <a:gd name="connsiteX5" fmla="*/ 2488723 w 4244134"/>
              <a:gd name="connsiteY5" fmla="*/ 1884677 h 3693319"/>
              <a:gd name="connsiteX6" fmla="*/ 616723 w 4244134"/>
              <a:gd name="connsiteY6" fmla="*/ 1884677 h 3693319"/>
              <a:gd name="connsiteX7" fmla="*/ 616723 w 4244134"/>
              <a:gd name="connsiteY7" fmla="*/ 1421574 h 3693319"/>
              <a:gd name="connsiteX8" fmla="*/ 2488723 w 4244134"/>
              <a:gd name="connsiteY8" fmla="*/ 1421574 h 3693319"/>
              <a:gd name="connsiteX9" fmla="*/ 2488723 w 4244134"/>
              <a:gd name="connsiteY9" fmla="*/ 1558200 h 3693319"/>
              <a:gd name="connsiteX10" fmla="*/ 616723 w 4244134"/>
              <a:gd name="connsiteY10" fmla="*/ 1558200 h 3693319"/>
              <a:gd name="connsiteX11" fmla="*/ 616723 w 4244134"/>
              <a:gd name="connsiteY11" fmla="*/ 1095097 h 3693319"/>
              <a:gd name="connsiteX12" fmla="*/ 2488723 w 4244134"/>
              <a:gd name="connsiteY12" fmla="*/ 1095097 h 3693319"/>
              <a:gd name="connsiteX13" fmla="*/ 2488723 w 4244134"/>
              <a:gd name="connsiteY13" fmla="*/ 1231723 h 3693319"/>
              <a:gd name="connsiteX14" fmla="*/ 616723 w 4244134"/>
              <a:gd name="connsiteY14" fmla="*/ 1231723 h 3693319"/>
              <a:gd name="connsiteX15" fmla="*/ 204718 w 4244134"/>
              <a:gd name="connsiteY15" fmla="*/ 204718 h 3693319"/>
              <a:gd name="connsiteX16" fmla="*/ 204718 w 4244134"/>
              <a:gd name="connsiteY16" fmla="*/ 3488601 h 3693319"/>
              <a:gd name="connsiteX17" fmla="*/ 2907082 w 4244134"/>
              <a:gd name="connsiteY17" fmla="*/ 3488601 h 3693319"/>
              <a:gd name="connsiteX18" fmla="*/ 2907082 w 4244134"/>
              <a:gd name="connsiteY18" fmla="*/ 3096000 h 3693319"/>
              <a:gd name="connsiteX19" fmla="*/ 2907082 w 4244134"/>
              <a:gd name="connsiteY19" fmla="*/ 2973318 h 3693319"/>
              <a:gd name="connsiteX20" fmla="*/ 2907082 w 4244134"/>
              <a:gd name="connsiteY20" fmla="*/ 2619924 h 3693319"/>
              <a:gd name="connsiteX21" fmla="*/ 2302633 w 4244134"/>
              <a:gd name="connsiteY21" fmla="*/ 3224372 h 3693319"/>
              <a:gd name="connsiteX22" fmla="*/ 2288873 w 4244134"/>
              <a:gd name="connsiteY22" fmla="*/ 3210611 h 3693319"/>
              <a:gd name="connsiteX23" fmla="*/ 2286083 w 4244134"/>
              <a:gd name="connsiteY23" fmla="*/ 3213400 h 3693319"/>
              <a:gd name="connsiteX24" fmla="*/ 1610314 w 4244134"/>
              <a:gd name="connsiteY24" fmla="*/ 2537631 h 3693319"/>
              <a:gd name="connsiteX25" fmla="*/ 616723 w 4244134"/>
              <a:gd name="connsiteY25" fmla="*/ 2537631 h 3693319"/>
              <a:gd name="connsiteX26" fmla="*/ 616723 w 4244134"/>
              <a:gd name="connsiteY26" fmla="*/ 2401005 h 3693319"/>
              <a:gd name="connsiteX27" fmla="*/ 1473688 w 4244134"/>
              <a:gd name="connsiteY27" fmla="*/ 2401005 h 3693319"/>
              <a:gd name="connsiteX28" fmla="*/ 1340342 w 4244134"/>
              <a:gd name="connsiteY28" fmla="*/ 2267659 h 3693319"/>
              <a:gd name="connsiteX29" fmla="*/ 1396846 w 4244134"/>
              <a:gd name="connsiteY29" fmla="*/ 2211154 h 3693319"/>
              <a:gd name="connsiteX30" fmla="*/ 616723 w 4244134"/>
              <a:gd name="connsiteY30" fmla="*/ 2211154 h 3693319"/>
              <a:gd name="connsiteX31" fmla="*/ 616723 w 4244134"/>
              <a:gd name="connsiteY31" fmla="*/ 2074528 h 3693319"/>
              <a:gd name="connsiteX32" fmla="*/ 1533472 w 4244134"/>
              <a:gd name="connsiteY32" fmla="*/ 2074528 h 3693319"/>
              <a:gd name="connsiteX33" fmla="*/ 1603604 w 4244134"/>
              <a:gd name="connsiteY33" fmla="*/ 2004396 h 3693319"/>
              <a:gd name="connsiteX34" fmla="*/ 1673735 w 4244134"/>
              <a:gd name="connsiteY34" fmla="*/ 2074528 h 3693319"/>
              <a:gd name="connsiteX35" fmla="*/ 2488723 w 4244134"/>
              <a:gd name="connsiteY35" fmla="*/ 2074528 h 3693319"/>
              <a:gd name="connsiteX36" fmla="*/ 2488723 w 4244134"/>
              <a:gd name="connsiteY36" fmla="*/ 2211154 h 3693319"/>
              <a:gd name="connsiteX37" fmla="*/ 1810361 w 4244134"/>
              <a:gd name="connsiteY37" fmla="*/ 2211154 h 3693319"/>
              <a:gd name="connsiteX38" fmla="*/ 2000212 w 4244134"/>
              <a:gd name="connsiteY38" fmla="*/ 2401005 h 3693319"/>
              <a:gd name="connsiteX39" fmla="*/ 2488723 w 4244134"/>
              <a:gd name="connsiteY39" fmla="*/ 2401005 h 3693319"/>
              <a:gd name="connsiteX40" fmla="*/ 2488723 w 4244134"/>
              <a:gd name="connsiteY40" fmla="*/ 2511758 h 3693319"/>
              <a:gd name="connsiteX41" fmla="*/ 2907082 w 4244134"/>
              <a:gd name="connsiteY41" fmla="*/ 2093399 h 3693319"/>
              <a:gd name="connsiteX42" fmla="*/ 2907082 w 4244134"/>
              <a:gd name="connsiteY42" fmla="*/ 204718 h 3693319"/>
              <a:gd name="connsiteX43" fmla="*/ 0 w 4244134"/>
              <a:gd name="connsiteY43" fmla="*/ 0 h 3693319"/>
              <a:gd name="connsiteX44" fmla="*/ 204718 w 4244134"/>
              <a:gd name="connsiteY44" fmla="*/ 0 h 3693319"/>
              <a:gd name="connsiteX45" fmla="*/ 204718 w 4244134"/>
              <a:gd name="connsiteY45" fmla="*/ 1 h 3693319"/>
              <a:gd name="connsiteX46" fmla="*/ 2907082 w 4244134"/>
              <a:gd name="connsiteY46" fmla="*/ 1 h 3693319"/>
              <a:gd name="connsiteX47" fmla="*/ 2907082 w 4244134"/>
              <a:gd name="connsiteY47" fmla="*/ 0 h 3693319"/>
              <a:gd name="connsiteX48" fmla="*/ 3111799 w 4244134"/>
              <a:gd name="connsiteY48" fmla="*/ 0 h 3693319"/>
              <a:gd name="connsiteX49" fmla="*/ 3111799 w 4244134"/>
              <a:gd name="connsiteY49" fmla="*/ 1888682 h 3693319"/>
              <a:gd name="connsiteX50" fmla="*/ 3980872 w 4244134"/>
              <a:gd name="connsiteY50" fmla="*/ 1019609 h 3693319"/>
              <a:gd name="connsiteX51" fmla="*/ 4244134 w 4244134"/>
              <a:gd name="connsiteY51" fmla="*/ 1282871 h 3693319"/>
              <a:gd name="connsiteX52" fmla="*/ 3111799 w 4244134"/>
              <a:gd name="connsiteY52" fmla="*/ 2415207 h 3693319"/>
              <a:gd name="connsiteX53" fmla="*/ 3111799 w 4244134"/>
              <a:gd name="connsiteY53" fmla="*/ 2973318 h 3693319"/>
              <a:gd name="connsiteX54" fmla="*/ 3111799 w 4244134"/>
              <a:gd name="connsiteY54" fmla="*/ 3096000 h 3693319"/>
              <a:gd name="connsiteX55" fmla="*/ 3111799 w 4244134"/>
              <a:gd name="connsiteY55" fmla="*/ 3693319 h 3693319"/>
              <a:gd name="connsiteX56" fmla="*/ 2907082 w 4244134"/>
              <a:gd name="connsiteY56" fmla="*/ 3693319 h 3693319"/>
              <a:gd name="connsiteX57" fmla="*/ 2907082 w 4244134"/>
              <a:gd name="connsiteY57" fmla="*/ 3693318 h 3693319"/>
              <a:gd name="connsiteX58" fmla="*/ 1 w 4244134"/>
              <a:gd name="connsiteY58" fmla="*/ 3693318 h 3693319"/>
              <a:gd name="connsiteX59" fmla="*/ 1 w 4244134"/>
              <a:gd name="connsiteY59" fmla="*/ 3636000 h 3693319"/>
              <a:gd name="connsiteX60" fmla="*/ 0 w 4244134"/>
              <a:gd name="connsiteY60" fmla="*/ 3636000 h 369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4244134" h="3693319">
                <a:moveTo>
                  <a:pt x="2136838" y="2537631"/>
                </a:moveTo>
                <a:lnTo>
                  <a:pt x="2299844" y="2700637"/>
                </a:lnTo>
                <a:lnTo>
                  <a:pt x="2462850" y="2537631"/>
                </a:lnTo>
                <a:close/>
                <a:moveTo>
                  <a:pt x="616723" y="1748051"/>
                </a:moveTo>
                <a:lnTo>
                  <a:pt x="2488723" y="1748051"/>
                </a:lnTo>
                <a:lnTo>
                  <a:pt x="2488723" y="1884677"/>
                </a:lnTo>
                <a:lnTo>
                  <a:pt x="616723" y="1884677"/>
                </a:lnTo>
                <a:close/>
                <a:moveTo>
                  <a:pt x="616723" y="1421574"/>
                </a:moveTo>
                <a:lnTo>
                  <a:pt x="2488723" y="1421574"/>
                </a:lnTo>
                <a:lnTo>
                  <a:pt x="2488723" y="1558200"/>
                </a:lnTo>
                <a:lnTo>
                  <a:pt x="616723" y="1558200"/>
                </a:lnTo>
                <a:close/>
                <a:moveTo>
                  <a:pt x="616723" y="1095097"/>
                </a:moveTo>
                <a:lnTo>
                  <a:pt x="2488723" y="1095097"/>
                </a:lnTo>
                <a:lnTo>
                  <a:pt x="2488723" y="1231723"/>
                </a:lnTo>
                <a:lnTo>
                  <a:pt x="616723" y="1231723"/>
                </a:lnTo>
                <a:close/>
                <a:moveTo>
                  <a:pt x="204718" y="204718"/>
                </a:moveTo>
                <a:lnTo>
                  <a:pt x="204718" y="3488601"/>
                </a:lnTo>
                <a:lnTo>
                  <a:pt x="2907082" y="3488601"/>
                </a:lnTo>
                <a:lnTo>
                  <a:pt x="2907082" y="3096000"/>
                </a:lnTo>
                <a:lnTo>
                  <a:pt x="2907082" y="2973318"/>
                </a:lnTo>
                <a:lnTo>
                  <a:pt x="2907082" y="2619924"/>
                </a:lnTo>
                <a:lnTo>
                  <a:pt x="2302633" y="3224372"/>
                </a:lnTo>
                <a:lnTo>
                  <a:pt x="2288873" y="3210611"/>
                </a:lnTo>
                <a:lnTo>
                  <a:pt x="2286083" y="3213400"/>
                </a:lnTo>
                <a:lnTo>
                  <a:pt x="1610314" y="2537631"/>
                </a:lnTo>
                <a:lnTo>
                  <a:pt x="616723" y="2537631"/>
                </a:lnTo>
                <a:lnTo>
                  <a:pt x="616723" y="2401005"/>
                </a:lnTo>
                <a:lnTo>
                  <a:pt x="1473688" y="2401005"/>
                </a:lnTo>
                <a:lnTo>
                  <a:pt x="1340342" y="2267659"/>
                </a:lnTo>
                <a:lnTo>
                  <a:pt x="1396846" y="2211154"/>
                </a:lnTo>
                <a:lnTo>
                  <a:pt x="616723" y="2211154"/>
                </a:lnTo>
                <a:lnTo>
                  <a:pt x="616723" y="2074528"/>
                </a:lnTo>
                <a:lnTo>
                  <a:pt x="1533472" y="2074528"/>
                </a:lnTo>
                <a:lnTo>
                  <a:pt x="1603604" y="2004396"/>
                </a:lnTo>
                <a:lnTo>
                  <a:pt x="1673735" y="2074528"/>
                </a:lnTo>
                <a:lnTo>
                  <a:pt x="2488723" y="2074528"/>
                </a:lnTo>
                <a:lnTo>
                  <a:pt x="2488723" y="2211154"/>
                </a:lnTo>
                <a:lnTo>
                  <a:pt x="1810361" y="2211154"/>
                </a:lnTo>
                <a:lnTo>
                  <a:pt x="2000212" y="2401005"/>
                </a:lnTo>
                <a:lnTo>
                  <a:pt x="2488723" y="2401005"/>
                </a:lnTo>
                <a:lnTo>
                  <a:pt x="2488723" y="2511758"/>
                </a:lnTo>
                <a:lnTo>
                  <a:pt x="2907082" y="2093399"/>
                </a:lnTo>
                <a:lnTo>
                  <a:pt x="2907082" y="204718"/>
                </a:lnTo>
                <a:close/>
                <a:moveTo>
                  <a:pt x="0" y="0"/>
                </a:moveTo>
                <a:lnTo>
                  <a:pt x="204718" y="0"/>
                </a:lnTo>
                <a:lnTo>
                  <a:pt x="204718" y="1"/>
                </a:lnTo>
                <a:lnTo>
                  <a:pt x="2907082" y="1"/>
                </a:lnTo>
                <a:lnTo>
                  <a:pt x="2907082" y="0"/>
                </a:lnTo>
                <a:lnTo>
                  <a:pt x="3111799" y="0"/>
                </a:lnTo>
                <a:lnTo>
                  <a:pt x="3111799" y="1888682"/>
                </a:lnTo>
                <a:lnTo>
                  <a:pt x="3980872" y="1019609"/>
                </a:lnTo>
                <a:lnTo>
                  <a:pt x="4244134" y="1282871"/>
                </a:lnTo>
                <a:lnTo>
                  <a:pt x="3111799" y="2415207"/>
                </a:lnTo>
                <a:lnTo>
                  <a:pt x="3111799" y="2973318"/>
                </a:lnTo>
                <a:lnTo>
                  <a:pt x="3111799" y="3096000"/>
                </a:lnTo>
                <a:lnTo>
                  <a:pt x="3111799" y="3693319"/>
                </a:lnTo>
                <a:lnTo>
                  <a:pt x="2907082" y="3693319"/>
                </a:lnTo>
                <a:lnTo>
                  <a:pt x="2907082" y="3693318"/>
                </a:lnTo>
                <a:lnTo>
                  <a:pt x="1" y="3693318"/>
                </a:lnTo>
                <a:lnTo>
                  <a:pt x="1" y="3636000"/>
                </a:lnTo>
                <a:lnTo>
                  <a:pt x="0" y="3636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21" name="淘宝-想搞设计PPT(倒卖必究)-21">
            <a:extLst>
              <a:ext uri="{FF2B5EF4-FFF2-40B4-BE49-F238E27FC236}">
                <a16:creationId xmlns:a16="http://schemas.microsoft.com/office/drawing/2014/main" id="{895762BF-1D1B-43CB-BB7B-6B71902AB470}"/>
              </a:ext>
            </a:extLst>
          </p:cNvPr>
          <p:cNvSpPr>
            <a:spLocks noChangeAspect="1"/>
          </p:cNvSpPr>
          <p:nvPr/>
        </p:nvSpPr>
        <p:spPr>
          <a:xfrm>
            <a:off x="994098" y="3017291"/>
            <a:ext cx="196772" cy="188087"/>
          </a:xfrm>
          <a:custGeom>
            <a:avLst/>
            <a:gdLst>
              <a:gd name="connsiteX0" fmla="*/ 2149595 w 4366834"/>
              <a:gd name="connsiteY0" fmla="*/ 2482640 h 4704489"/>
              <a:gd name="connsiteX1" fmla="*/ 2102840 w 4366834"/>
              <a:gd name="connsiteY1" fmla="*/ 2492080 h 4704489"/>
              <a:gd name="connsiteX2" fmla="*/ 2012340 w 4366834"/>
              <a:gd name="connsiteY2" fmla="*/ 2628611 h 4704489"/>
              <a:gd name="connsiteX3" fmla="*/ 2160516 w 4366834"/>
              <a:gd name="connsiteY3" fmla="*/ 2776787 h 4704489"/>
              <a:gd name="connsiteX4" fmla="*/ 2308692 w 4366834"/>
              <a:gd name="connsiteY4" fmla="*/ 2628611 h 4704489"/>
              <a:gd name="connsiteX5" fmla="*/ 2218193 w 4366834"/>
              <a:gd name="connsiteY5" fmla="*/ 2492080 h 4704489"/>
              <a:gd name="connsiteX6" fmla="*/ 2171438 w 4366834"/>
              <a:gd name="connsiteY6" fmla="*/ 2482640 h 4704489"/>
              <a:gd name="connsiteX7" fmla="*/ 2160518 w 4366834"/>
              <a:gd name="connsiteY7" fmla="*/ 951351 h 4704489"/>
              <a:gd name="connsiteX8" fmla="*/ 2302218 w 4366834"/>
              <a:gd name="connsiteY8" fmla="*/ 1093052 h 4704489"/>
              <a:gd name="connsiteX9" fmla="*/ 2302218 w 4366834"/>
              <a:gd name="connsiteY9" fmla="*/ 2314238 h 4704489"/>
              <a:gd name="connsiteX10" fmla="*/ 2353661 w 4366834"/>
              <a:gd name="connsiteY10" fmla="*/ 2342160 h 4704489"/>
              <a:gd name="connsiteX11" fmla="*/ 2505965 w 4366834"/>
              <a:gd name="connsiteY11" fmla="*/ 2628611 h 4704489"/>
              <a:gd name="connsiteX12" fmla="*/ 2160517 w 4366834"/>
              <a:gd name="connsiteY12" fmla="*/ 2974059 h 4704489"/>
              <a:gd name="connsiteX13" fmla="*/ 1815069 w 4366834"/>
              <a:gd name="connsiteY13" fmla="*/ 2628611 h 4704489"/>
              <a:gd name="connsiteX14" fmla="*/ 1967374 w 4366834"/>
              <a:gd name="connsiteY14" fmla="*/ 2342160 h 4704489"/>
              <a:gd name="connsiteX15" fmla="*/ 2018817 w 4366834"/>
              <a:gd name="connsiteY15" fmla="*/ 2314238 h 4704489"/>
              <a:gd name="connsiteX16" fmla="*/ 2018817 w 4366834"/>
              <a:gd name="connsiteY16" fmla="*/ 1093052 h 4704489"/>
              <a:gd name="connsiteX17" fmla="*/ 2163170 w 4366834"/>
              <a:gd name="connsiteY17" fmla="*/ 761506 h 4704489"/>
              <a:gd name="connsiteX18" fmla="*/ 383357 w 4366834"/>
              <a:gd name="connsiteY18" fmla="*/ 2541318 h 4704489"/>
              <a:gd name="connsiteX19" fmla="*/ 2163170 w 4366834"/>
              <a:gd name="connsiteY19" fmla="*/ 4321131 h 4704489"/>
              <a:gd name="connsiteX20" fmla="*/ 3942983 w 4366834"/>
              <a:gd name="connsiteY20" fmla="*/ 2541318 h 4704489"/>
              <a:gd name="connsiteX21" fmla="*/ 2163170 w 4366834"/>
              <a:gd name="connsiteY21" fmla="*/ 761506 h 4704489"/>
              <a:gd name="connsiteX22" fmla="*/ 1914854 w 4366834"/>
              <a:gd name="connsiteY22" fmla="*/ 0 h 4704489"/>
              <a:gd name="connsiteX23" fmla="*/ 2451372 w 4366834"/>
              <a:gd name="connsiteY23" fmla="*/ 0 h 4704489"/>
              <a:gd name="connsiteX24" fmla="*/ 2451372 w 4366834"/>
              <a:gd name="connsiteY24" fmla="*/ 398363 h 4704489"/>
              <a:gd name="connsiteX25" fmla="*/ 2492601 w 4366834"/>
              <a:gd name="connsiteY25" fmla="*/ 403072 h 4704489"/>
              <a:gd name="connsiteX26" fmla="*/ 3372621 w 4366834"/>
              <a:gd name="connsiteY26" fmla="*/ 747583 h 4704489"/>
              <a:gd name="connsiteX27" fmla="*/ 3532765 w 4366834"/>
              <a:gd name="connsiteY27" fmla="*/ 867337 h 4704489"/>
              <a:gd name="connsiteX28" fmla="*/ 3733861 w 4366834"/>
              <a:gd name="connsiteY28" fmla="*/ 666241 h 4704489"/>
              <a:gd name="connsiteX29" fmla="*/ 3498760 w 4366834"/>
              <a:gd name="connsiteY29" fmla="*/ 431140 h 4704489"/>
              <a:gd name="connsiteX30" fmla="*/ 3711472 w 4366834"/>
              <a:gd name="connsiteY30" fmla="*/ 218428 h 4704489"/>
              <a:gd name="connsiteX31" fmla="*/ 4366834 w 4366834"/>
              <a:gd name="connsiteY31" fmla="*/ 873790 h 4704489"/>
              <a:gd name="connsiteX32" fmla="*/ 4154122 w 4366834"/>
              <a:gd name="connsiteY32" fmla="*/ 1086502 h 4704489"/>
              <a:gd name="connsiteX33" fmla="*/ 3919022 w 4366834"/>
              <a:gd name="connsiteY33" fmla="*/ 851401 h 4704489"/>
              <a:gd name="connsiteX34" fmla="*/ 3724157 w 4366834"/>
              <a:gd name="connsiteY34" fmla="*/ 1046266 h 4704489"/>
              <a:gd name="connsiteX35" fmla="*/ 3832379 w 4366834"/>
              <a:gd name="connsiteY35" fmla="*/ 1165341 h 4704489"/>
              <a:gd name="connsiteX36" fmla="*/ 4326342 w 4366834"/>
              <a:gd name="connsiteY36" fmla="*/ 2541318 h 4704489"/>
              <a:gd name="connsiteX37" fmla="*/ 2163171 w 4366834"/>
              <a:gd name="connsiteY37" fmla="*/ 4704489 h 4704489"/>
              <a:gd name="connsiteX38" fmla="*/ 0 w 4366834"/>
              <a:gd name="connsiteY38" fmla="*/ 2541318 h 4704489"/>
              <a:gd name="connsiteX39" fmla="*/ 1727217 w 4366834"/>
              <a:gd name="connsiteY39" fmla="*/ 422095 h 4704489"/>
              <a:gd name="connsiteX40" fmla="*/ 1914854 w 4366834"/>
              <a:gd name="connsiteY40" fmla="*/ 393458 h 470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66834" h="4704489">
                <a:moveTo>
                  <a:pt x="2149595" y="2482640"/>
                </a:moveTo>
                <a:lnTo>
                  <a:pt x="2102840" y="2492080"/>
                </a:lnTo>
                <a:cubicBezTo>
                  <a:pt x="2049657" y="2514574"/>
                  <a:pt x="2012340" y="2567235"/>
                  <a:pt x="2012340" y="2628611"/>
                </a:cubicBezTo>
                <a:cubicBezTo>
                  <a:pt x="2012340" y="2710446"/>
                  <a:pt x="2078681" y="2776787"/>
                  <a:pt x="2160516" y="2776787"/>
                </a:cubicBezTo>
                <a:cubicBezTo>
                  <a:pt x="2242351" y="2776787"/>
                  <a:pt x="2308692" y="2710446"/>
                  <a:pt x="2308692" y="2628611"/>
                </a:cubicBezTo>
                <a:cubicBezTo>
                  <a:pt x="2308692" y="2567235"/>
                  <a:pt x="2271375" y="2514574"/>
                  <a:pt x="2218193" y="2492080"/>
                </a:cubicBezTo>
                <a:lnTo>
                  <a:pt x="2171438" y="2482640"/>
                </a:lnTo>
                <a:close/>
                <a:moveTo>
                  <a:pt x="2160518" y="951351"/>
                </a:moveTo>
                <a:lnTo>
                  <a:pt x="2302218" y="1093052"/>
                </a:lnTo>
                <a:lnTo>
                  <a:pt x="2302218" y="2314238"/>
                </a:lnTo>
                <a:lnTo>
                  <a:pt x="2353661" y="2342160"/>
                </a:lnTo>
                <a:cubicBezTo>
                  <a:pt x="2445550" y="2404240"/>
                  <a:pt x="2505965" y="2509370"/>
                  <a:pt x="2505965" y="2628611"/>
                </a:cubicBezTo>
                <a:cubicBezTo>
                  <a:pt x="2505965" y="2819397"/>
                  <a:pt x="2351303" y="2974059"/>
                  <a:pt x="2160517" y="2974059"/>
                </a:cubicBezTo>
                <a:cubicBezTo>
                  <a:pt x="1969731" y="2974059"/>
                  <a:pt x="1815069" y="2819397"/>
                  <a:pt x="1815069" y="2628611"/>
                </a:cubicBezTo>
                <a:cubicBezTo>
                  <a:pt x="1815069" y="2509370"/>
                  <a:pt x="1875484" y="2404240"/>
                  <a:pt x="1967374" y="2342160"/>
                </a:cubicBezTo>
                <a:lnTo>
                  <a:pt x="2018817" y="2314238"/>
                </a:lnTo>
                <a:lnTo>
                  <a:pt x="2018817" y="1093052"/>
                </a:lnTo>
                <a:close/>
                <a:moveTo>
                  <a:pt x="2163170" y="761506"/>
                </a:moveTo>
                <a:cubicBezTo>
                  <a:pt x="1180206" y="761506"/>
                  <a:pt x="383357" y="1558354"/>
                  <a:pt x="383357" y="2541318"/>
                </a:cubicBezTo>
                <a:cubicBezTo>
                  <a:pt x="383357" y="3524282"/>
                  <a:pt x="1180206" y="4321131"/>
                  <a:pt x="2163170" y="4321131"/>
                </a:cubicBezTo>
                <a:cubicBezTo>
                  <a:pt x="3146134" y="4321131"/>
                  <a:pt x="3942983" y="3524282"/>
                  <a:pt x="3942983" y="2541318"/>
                </a:cubicBezTo>
                <a:cubicBezTo>
                  <a:pt x="3942983" y="1558354"/>
                  <a:pt x="3146134" y="761506"/>
                  <a:pt x="2163170" y="761506"/>
                </a:cubicBezTo>
                <a:close/>
                <a:moveTo>
                  <a:pt x="1914854" y="0"/>
                </a:moveTo>
                <a:lnTo>
                  <a:pt x="2451372" y="0"/>
                </a:lnTo>
                <a:lnTo>
                  <a:pt x="2451372" y="398363"/>
                </a:lnTo>
                <a:lnTo>
                  <a:pt x="2492601" y="403072"/>
                </a:lnTo>
                <a:cubicBezTo>
                  <a:pt x="2814843" y="452310"/>
                  <a:pt x="3113687" y="572651"/>
                  <a:pt x="3372621" y="747583"/>
                </a:cubicBezTo>
                <a:lnTo>
                  <a:pt x="3532765" y="867337"/>
                </a:lnTo>
                <a:lnTo>
                  <a:pt x="3733861" y="666241"/>
                </a:lnTo>
                <a:lnTo>
                  <a:pt x="3498760" y="431140"/>
                </a:lnTo>
                <a:lnTo>
                  <a:pt x="3711472" y="218428"/>
                </a:lnTo>
                <a:lnTo>
                  <a:pt x="4366834" y="873790"/>
                </a:lnTo>
                <a:lnTo>
                  <a:pt x="4154122" y="1086502"/>
                </a:lnTo>
                <a:lnTo>
                  <a:pt x="3919022" y="851401"/>
                </a:lnTo>
                <a:lnTo>
                  <a:pt x="3724157" y="1046266"/>
                </a:lnTo>
                <a:lnTo>
                  <a:pt x="3832379" y="1165341"/>
                </a:lnTo>
                <a:cubicBezTo>
                  <a:pt x="4140968" y="1539264"/>
                  <a:pt x="4326342" y="2018643"/>
                  <a:pt x="4326342" y="2541318"/>
                </a:cubicBezTo>
                <a:cubicBezTo>
                  <a:pt x="4326342" y="3736004"/>
                  <a:pt x="3357857" y="4704489"/>
                  <a:pt x="2163171" y="4704489"/>
                </a:cubicBezTo>
                <a:cubicBezTo>
                  <a:pt x="968485" y="4704489"/>
                  <a:pt x="0" y="3736004"/>
                  <a:pt x="0" y="2541318"/>
                </a:cubicBezTo>
                <a:cubicBezTo>
                  <a:pt x="0" y="1495968"/>
                  <a:pt x="741497" y="623803"/>
                  <a:pt x="1727217" y="422095"/>
                </a:cubicBezTo>
                <a:lnTo>
                  <a:pt x="1914854" y="3934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22" name="淘宝-想搞设计PPT(倒卖必究)-22">
            <a:extLst>
              <a:ext uri="{FF2B5EF4-FFF2-40B4-BE49-F238E27FC236}">
                <a16:creationId xmlns:a16="http://schemas.microsoft.com/office/drawing/2014/main" id="{AF31EEE2-D680-4A47-9ADF-3D31E60E910F}"/>
              </a:ext>
            </a:extLst>
          </p:cNvPr>
          <p:cNvSpPr>
            <a:spLocks noChangeAspect="1"/>
          </p:cNvSpPr>
          <p:nvPr/>
        </p:nvSpPr>
        <p:spPr>
          <a:xfrm>
            <a:off x="990323" y="3614468"/>
            <a:ext cx="206760" cy="188087"/>
          </a:xfrm>
          <a:custGeom>
            <a:avLst/>
            <a:gdLst>
              <a:gd name="connsiteX0" fmla="*/ 2429303 w 4858607"/>
              <a:gd name="connsiteY0" fmla="*/ 566170 h 4981435"/>
              <a:gd name="connsiteX1" fmla="*/ 408311 w 4858607"/>
              <a:gd name="connsiteY1" fmla="*/ 2468125 h 4981435"/>
              <a:gd name="connsiteX2" fmla="*/ 1023582 w 4858607"/>
              <a:gd name="connsiteY2" fmla="*/ 2468125 h 4981435"/>
              <a:gd name="connsiteX3" fmla="*/ 1023582 w 4858607"/>
              <a:gd name="connsiteY3" fmla="*/ 2523405 h 4981435"/>
              <a:gd name="connsiteX4" fmla="*/ 1028702 w 4858607"/>
              <a:gd name="connsiteY4" fmla="*/ 2523405 h 4981435"/>
              <a:gd name="connsiteX5" fmla="*/ 1028702 w 4858607"/>
              <a:gd name="connsiteY5" fmla="*/ 4599293 h 4981435"/>
              <a:gd name="connsiteX6" fmla="*/ 1675256 w 4858607"/>
              <a:gd name="connsiteY6" fmla="*/ 4599293 h 4981435"/>
              <a:gd name="connsiteX7" fmla="*/ 1675256 w 4858607"/>
              <a:gd name="connsiteY7" fmla="*/ 2850266 h 4981435"/>
              <a:gd name="connsiteX8" fmla="*/ 1675265 w 4858607"/>
              <a:gd name="connsiteY8" fmla="*/ 2850266 h 4981435"/>
              <a:gd name="connsiteX9" fmla="*/ 1675265 w 4858607"/>
              <a:gd name="connsiteY9" fmla="*/ 2850266 h 4981435"/>
              <a:gd name="connsiteX10" fmla="*/ 2801200 w 4858607"/>
              <a:gd name="connsiteY10" fmla="*/ 2850266 h 4981435"/>
              <a:gd name="connsiteX11" fmla="*/ 2801200 w 4858607"/>
              <a:gd name="connsiteY11" fmla="*/ 2850265 h 4981435"/>
              <a:gd name="connsiteX12" fmla="*/ 3183342 w 4858607"/>
              <a:gd name="connsiteY12" fmla="*/ 2850265 h 4981435"/>
              <a:gd name="connsiteX13" fmla="*/ 3183342 w 4858607"/>
              <a:gd name="connsiteY13" fmla="*/ 2850266 h 4981435"/>
              <a:gd name="connsiteX14" fmla="*/ 3183342 w 4858607"/>
              <a:gd name="connsiteY14" fmla="*/ 2850266 h 4981435"/>
              <a:gd name="connsiteX15" fmla="*/ 3183342 w 4858607"/>
              <a:gd name="connsiteY15" fmla="*/ 3232407 h 4981435"/>
              <a:gd name="connsiteX16" fmla="*/ 3183342 w 4858607"/>
              <a:gd name="connsiteY16" fmla="*/ 3232407 h 4981435"/>
              <a:gd name="connsiteX17" fmla="*/ 3183342 w 4858607"/>
              <a:gd name="connsiteY17" fmla="*/ 4599293 h 4981435"/>
              <a:gd name="connsiteX18" fmla="*/ 3829904 w 4858607"/>
              <a:gd name="connsiteY18" fmla="*/ 4599293 h 4981435"/>
              <a:gd name="connsiteX19" fmla="*/ 3829904 w 4858607"/>
              <a:gd name="connsiteY19" fmla="*/ 2523405 h 4981435"/>
              <a:gd name="connsiteX20" fmla="*/ 3835025 w 4858607"/>
              <a:gd name="connsiteY20" fmla="*/ 2523405 h 4981435"/>
              <a:gd name="connsiteX21" fmla="*/ 3835025 w 4858607"/>
              <a:gd name="connsiteY21" fmla="*/ 2468125 h 4981435"/>
              <a:gd name="connsiteX22" fmla="*/ 4450297 w 4858607"/>
              <a:gd name="connsiteY22" fmla="*/ 2468125 h 4981435"/>
              <a:gd name="connsiteX23" fmla="*/ 2429303 w 4858607"/>
              <a:gd name="connsiteY23" fmla="*/ 0 h 4981435"/>
              <a:gd name="connsiteX24" fmla="*/ 4858607 w 4858607"/>
              <a:gd name="connsiteY24" fmla="*/ 2286215 h 4981435"/>
              <a:gd name="connsiteX25" fmla="*/ 4858607 w 4858607"/>
              <a:gd name="connsiteY25" fmla="*/ 2468125 h 4981435"/>
              <a:gd name="connsiteX26" fmla="*/ 4858607 w 4858607"/>
              <a:gd name="connsiteY26" fmla="*/ 2468125 h 4981435"/>
              <a:gd name="connsiteX27" fmla="*/ 4858607 w 4858607"/>
              <a:gd name="connsiteY27" fmla="*/ 2850266 h 4981435"/>
              <a:gd name="connsiteX28" fmla="*/ 4858607 w 4858607"/>
              <a:gd name="connsiteY28" fmla="*/ 2850266 h 4981435"/>
              <a:gd name="connsiteX29" fmla="*/ 4858607 w 4858607"/>
              <a:gd name="connsiteY29" fmla="*/ 2852385 h 4981435"/>
              <a:gd name="connsiteX30" fmla="*/ 4856355 w 4858607"/>
              <a:gd name="connsiteY30" fmla="*/ 2850266 h 4981435"/>
              <a:gd name="connsiteX31" fmla="*/ 4212045 w 4858607"/>
              <a:gd name="connsiteY31" fmla="*/ 2850266 h 4981435"/>
              <a:gd name="connsiteX32" fmla="*/ 4212045 w 4858607"/>
              <a:gd name="connsiteY32" fmla="*/ 4981434 h 4981435"/>
              <a:gd name="connsiteX33" fmla="*/ 4088357 w 4858607"/>
              <a:gd name="connsiteY33" fmla="*/ 4981434 h 4981435"/>
              <a:gd name="connsiteX34" fmla="*/ 3829904 w 4858607"/>
              <a:gd name="connsiteY34" fmla="*/ 4981434 h 4981435"/>
              <a:gd name="connsiteX35" fmla="*/ 2924889 w 4858607"/>
              <a:gd name="connsiteY35" fmla="*/ 4981434 h 4981435"/>
              <a:gd name="connsiteX36" fmla="*/ 2924889 w 4858607"/>
              <a:gd name="connsiteY36" fmla="*/ 4981434 h 4981435"/>
              <a:gd name="connsiteX37" fmla="*/ 2801200 w 4858607"/>
              <a:gd name="connsiteY37" fmla="*/ 4981434 h 4981435"/>
              <a:gd name="connsiteX38" fmla="*/ 2801200 w 4858607"/>
              <a:gd name="connsiteY38" fmla="*/ 3232407 h 4981435"/>
              <a:gd name="connsiteX39" fmla="*/ 2057397 w 4858607"/>
              <a:gd name="connsiteY39" fmla="*/ 3232407 h 4981435"/>
              <a:gd name="connsiteX40" fmla="*/ 2057397 w 4858607"/>
              <a:gd name="connsiteY40" fmla="*/ 4981435 h 4981435"/>
              <a:gd name="connsiteX41" fmla="*/ 1675256 w 4858607"/>
              <a:gd name="connsiteY41" fmla="*/ 4981435 h 4981435"/>
              <a:gd name="connsiteX42" fmla="*/ 1675256 w 4858607"/>
              <a:gd name="connsiteY42" fmla="*/ 4981434 h 4981435"/>
              <a:gd name="connsiteX43" fmla="*/ 1028702 w 4858607"/>
              <a:gd name="connsiteY43" fmla="*/ 4981434 h 4981435"/>
              <a:gd name="connsiteX44" fmla="*/ 733573 w 4858607"/>
              <a:gd name="connsiteY44" fmla="*/ 4981434 h 4981435"/>
              <a:gd name="connsiteX45" fmla="*/ 646561 w 4858607"/>
              <a:gd name="connsiteY45" fmla="*/ 4981434 h 4981435"/>
              <a:gd name="connsiteX46" fmla="*/ 646561 w 4858607"/>
              <a:gd name="connsiteY46" fmla="*/ 2850266 h 4981435"/>
              <a:gd name="connsiteX47" fmla="*/ 2253 w 4858607"/>
              <a:gd name="connsiteY47" fmla="*/ 2850266 h 4981435"/>
              <a:gd name="connsiteX48" fmla="*/ 0 w 4858607"/>
              <a:gd name="connsiteY48" fmla="*/ 2852385 h 4981435"/>
              <a:gd name="connsiteX49" fmla="*/ 0 w 4858607"/>
              <a:gd name="connsiteY49" fmla="*/ 2850266 h 4981435"/>
              <a:gd name="connsiteX50" fmla="*/ 0 w 4858607"/>
              <a:gd name="connsiteY50" fmla="*/ 2850266 h 4981435"/>
              <a:gd name="connsiteX51" fmla="*/ 0 w 4858607"/>
              <a:gd name="connsiteY51" fmla="*/ 2468125 h 4981435"/>
              <a:gd name="connsiteX52" fmla="*/ 0 w 4858607"/>
              <a:gd name="connsiteY52" fmla="*/ 2468125 h 4981435"/>
              <a:gd name="connsiteX53" fmla="*/ 0 w 4858607"/>
              <a:gd name="connsiteY53" fmla="*/ 2286215 h 498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4858607" h="4981435">
                <a:moveTo>
                  <a:pt x="2429303" y="566170"/>
                </a:moveTo>
                <a:lnTo>
                  <a:pt x="408311" y="2468125"/>
                </a:lnTo>
                <a:lnTo>
                  <a:pt x="1023582" y="2468125"/>
                </a:lnTo>
                <a:lnTo>
                  <a:pt x="1023582" y="2523405"/>
                </a:lnTo>
                <a:lnTo>
                  <a:pt x="1028702" y="2523405"/>
                </a:lnTo>
                <a:lnTo>
                  <a:pt x="1028702" y="4599293"/>
                </a:lnTo>
                <a:lnTo>
                  <a:pt x="1675256" y="4599293"/>
                </a:lnTo>
                <a:lnTo>
                  <a:pt x="1675256" y="2850266"/>
                </a:lnTo>
                <a:lnTo>
                  <a:pt x="1675265" y="2850266"/>
                </a:lnTo>
                <a:lnTo>
                  <a:pt x="1675265" y="2850266"/>
                </a:lnTo>
                <a:lnTo>
                  <a:pt x="2801200" y="2850266"/>
                </a:lnTo>
                <a:lnTo>
                  <a:pt x="2801200" y="2850265"/>
                </a:lnTo>
                <a:lnTo>
                  <a:pt x="3183342" y="2850265"/>
                </a:lnTo>
                <a:lnTo>
                  <a:pt x="3183342" y="2850266"/>
                </a:lnTo>
                <a:lnTo>
                  <a:pt x="3183342" y="2850266"/>
                </a:lnTo>
                <a:lnTo>
                  <a:pt x="3183342" y="3232407"/>
                </a:lnTo>
                <a:lnTo>
                  <a:pt x="3183342" y="3232407"/>
                </a:lnTo>
                <a:lnTo>
                  <a:pt x="3183342" y="4599293"/>
                </a:lnTo>
                <a:lnTo>
                  <a:pt x="3829904" y="4599293"/>
                </a:lnTo>
                <a:lnTo>
                  <a:pt x="3829904" y="2523405"/>
                </a:lnTo>
                <a:lnTo>
                  <a:pt x="3835025" y="2523405"/>
                </a:lnTo>
                <a:lnTo>
                  <a:pt x="3835025" y="2468125"/>
                </a:lnTo>
                <a:lnTo>
                  <a:pt x="4450297" y="2468125"/>
                </a:lnTo>
                <a:close/>
                <a:moveTo>
                  <a:pt x="2429303" y="0"/>
                </a:moveTo>
                <a:lnTo>
                  <a:pt x="4858607" y="2286215"/>
                </a:lnTo>
                <a:lnTo>
                  <a:pt x="4858607" y="2468125"/>
                </a:lnTo>
                <a:lnTo>
                  <a:pt x="4858607" y="2468125"/>
                </a:lnTo>
                <a:lnTo>
                  <a:pt x="4858607" y="2850266"/>
                </a:lnTo>
                <a:lnTo>
                  <a:pt x="4858607" y="2850266"/>
                </a:lnTo>
                <a:lnTo>
                  <a:pt x="4858607" y="2852385"/>
                </a:lnTo>
                <a:lnTo>
                  <a:pt x="4856355" y="2850266"/>
                </a:lnTo>
                <a:lnTo>
                  <a:pt x="4212045" y="2850266"/>
                </a:lnTo>
                <a:lnTo>
                  <a:pt x="4212045" y="4981434"/>
                </a:lnTo>
                <a:lnTo>
                  <a:pt x="4088357" y="4981434"/>
                </a:lnTo>
                <a:lnTo>
                  <a:pt x="3829904" y="4981434"/>
                </a:lnTo>
                <a:lnTo>
                  <a:pt x="2924889" y="4981434"/>
                </a:lnTo>
                <a:lnTo>
                  <a:pt x="2924889" y="4981434"/>
                </a:lnTo>
                <a:lnTo>
                  <a:pt x="2801200" y="4981434"/>
                </a:lnTo>
                <a:lnTo>
                  <a:pt x="2801200" y="3232407"/>
                </a:lnTo>
                <a:lnTo>
                  <a:pt x="2057397" y="3232407"/>
                </a:lnTo>
                <a:lnTo>
                  <a:pt x="2057397" y="4981435"/>
                </a:lnTo>
                <a:lnTo>
                  <a:pt x="1675256" y="4981435"/>
                </a:lnTo>
                <a:lnTo>
                  <a:pt x="1675256" y="4981434"/>
                </a:lnTo>
                <a:lnTo>
                  <a:pt x="1028702" y="4981434"/>
                </a:lnTo>
                <a:lnTo>
                  <a:pt x="733573" y="4981434"/>
                </a:lnTo>
                <a:lnTo>
                  <a:pt x="646561" y="4981434"/>
                </a:lnTo>
                <a:lnTo>
                  <a:pt x="646561" y="2850266"/>
                </a:lnTo>
                <a:lnTo>
                  <a:pt x="2253" y="2850266"/>
                </a:lnTo>
                <a:lnTo>
                  <a:pt x="0" y="2852385"/>
                </a:lnTo>
                <a:lnTo>
                  <a:pt x="0" y="2850266"/>
                </a:lnTo>
                <a:lnTo>
                  <a:pt x="0" y="2850266"/>
                </a:lnTo>
                <a:lnTo>
                  <a:pt x="0" y="2468125"/>
                </a:lnTo>
                <a:lnTo>
                  <a:pt x="0" y="2468125"/>
                </a:lnTo>
                <a:lnTo>
                  <a:pt x="0" y="22862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23" name="淘宝-想搞设计PPT(倒卖必究)-23">
            <a:extLst>
              <a:ext uri="{FF2B5EF4-FFF2-40B4-BE49-F238E27FC236}">
                <a16:creationId xmlns:a16="http://schemas.microsoft.com/office/drawing/2014/main" id="{47CA20FA-9AF5-489C-BB17-9B1BB9C541D5}"/>
              </a:ext>
            </a:extLst>
          </p:cNvPr>
          <p:cNvSpPr>
            <a:spLocks noChangeAspect="1"/>
          </p:cNvSpPr>
          <p:nvPr/>
        </p:nvSpPr>
        <p:spPr>
          <a:xfrm>
            <a:off x="981663" y="2420114"/>
            <a:ext cx="214560" cy="188087"/>
          </a:xfrm>
          <a:custGeom>
            <a:avLst/>
            <a:gdLst>
              <a:gd name="connsiteX0" fmla="*/ 3577275 w 5691115"/>
              <a:gd name="connsiteY0" fmla="*/ 3207225 h 5622876"/>
              <a:gd name="connsiteX1" fmla="*/ 3268639 w 5691115"/>
              <a:gd name="connsiteY1" fmla="*/ 3515861 h 5622876"/>
              <a:gd name="connsiteX2" fmla="*/ 3268639 w 5691115"/>
              <a:gd name="connsiteY2" fmla="*/ 5089053 h 5622876"/>
              <a:gd name="connsiteX3" fmla="*/ 3577275 w 5691115"/>
              <a:gd name="connsiteY3" fmla="*/ 5397689 h 5622876"/>
              <a:gd name="connsiteX4" fmla="*/ 5150467 w 5691115"/>
              <a:gd name="connsiteY4" fmla="*/ 5397689 h 5622876"/>
              <a:gd name="connsiteX5" fmla="*/ 5459103 w 5691115"/>
              <a:gd name="connsiteY5" fmla="*/ 5089053 h 5622876"/>
              <a:gd name="connsiteX6" fmla="*/ 5459103 w 5691115"/>
              <a:gd name="connsiteY6" fmla="*/ 3515861 h 5622876"/>
              <a:gd name="connsiteX7" fmla="*/ 5150467 w 5691115"/>
              <a:gd name="connsiteY7" fmla="*/ 3207225 h 5622876"/>
              <a:gd name="connsiteX8" fmla="*/ 533824 w 5691115"/>
              <a:gd name="connsiteY8" fmla="*/ 3207225 h 5622876"/>
              <a:gd name="connsiteX9" fmla="*/ 225188 w 5691115"/>
              <a:gd name="connsiteY9" fmla="*/ 3515861 h 5622876"/>
              <a:gd name="connsiteX10" fmla="*/ 225188 w 5691115"/>
              <a:gd name="connsiteY10" fmla="*/ 5089053 h 5622876"/>
              <a:gd name="connsiteX11" fmla="*/ 533824 w 5691115"/>
              <a:gd name="connsiteY11" fmla="*/ 5397689 h 5622876"/>
              <a:gd name="connsiteX12" fmla="*/ 2107016 w 5691115"/>
              <a:gd name="connsiteY12" fmla="*/ 5397689 h 5622876"/>
              <a:gd name="connsiteX13" fmla="*/ 2415652 w 5691115"/>
              <a:gd name="connsiteY13" fmla="*/ 5089053 h 5622876"/>
              <a:gd name="connsiteX14" fmla="*/ 2415652 w 5691115"/>
              <a:gd name="connsiteY14" fmla="*/ 3515861 h 5622876"/>
              <a:gd name="connsiteX15" fmla="*/ 2107016 w 5691115"/>
              <a:gd name="connsiteY15" fmla="*/ 3207225 h 5622876"/>
              <a:gd name="connsiteX16" fmla="*/ 3416507 w 5691115"/>
              <a:gd name="connsiteY16" fmla="*/ 2975212 h 5622876"/>
              <a:gd name="connsiteX17" fmla="*/ 5318059 w 5691115"/>
              <a:gd name="connsiteY17" fmla="*/ 2975212 h 5622876"/>
              <a:gd name="connsiteX18" fmla="*/ 5691115 w 5691115"/>
              <a:gd name="connsiteY18" fmla="*/ 3348268 h 5622876"/>
              <a:gd name="connsiteX19" fmla="*/ 5691115 w 5691115"/>
              <a:gd name="connsiteY19" fmla="*/ 5249820 h 5622876"/>
              <a:gd name="connsiteX20" fmla="*/ 5318059 w 5691115"/>
              <a:gd name="connsiteY20" fmla="*/ 5622876 h 5622876"/>
              <a:gd name="connsiteX21" fmla="*/ 3416507 w 5691115"/>
              <a:gd name="connsiteY21" fmla="*/ 5622876 h 5622876"/>
              <a:gd name="connsiteX22" fmla="*/ 3043451 w 5691115"/>
              <a:gd name="connsiteY22" fmla="*/ 5249820 h 5622876"/>
              <a:gd name="connsiteX23" fmla="*/ 3043451 w 5691115"/>
              <a:gd name="connsiteY23" fmla="*/ 3348268 h 5622876"/>
              <a:gd name="connsiteX24" fmla="*/ 3416507 w 5691115"/>
              <a:gd name="connsiteY24" fmla="*/ 2975212 h 5622876"/>
              <a:gd name="connsiteX25" fmla="*/ 373056 w 5691115"/>
              <a:gd name="connsiteY25" fmla="*/ 2975212 h 5622876"/>
              <a:gd name="connsiteX26" fmla="*/ 2274608 w 5691115"/>
              <a:gd name="connsiteY26" fmla="*/ 2975212 h 5622876"/>
              <a:gd name="connsiteX27" fmla="*/ 2647664 w 5691115"/>
              <a:gd name="connsiteY27" fmla="*/ 3348268 h 5622876"/>
              <a:gd name="connsiteX28" fmla="*/ 2647664 w 5691115"/>
              <a:gd name="connsiteY28" fmla="*/ 5249820 h 5622876"/>
              <a:gd name="connsiteX29" fmla="*/ 2274608 w 5691115"/>
              <a:gd name="connsiteY29" fmla="*/ 5622876 h 5622876"/>
              <a:gd name="connsiteX30" fmla="*/ 373056 w 5691115"/>
              <a:gd name="connsiteY30" fmla="*/ 5622876 h 5622876"/>
              <a:gd name="connsiteX31" fmla="*/ 0 w 5691115"/>
              <a:gd name="connsiteY31" fmla="*/ 5249820 h 5622876"/>
              <a:gd name="connsiteX32" fmla="*/ 0 w 5691115"/>
              <a:gd name="connsiteY32" fmla="*/ 3348268 h 5622876"/>
              <a:gd name="connsiteX33" fmla="*/ 373056 w 5691115"/>
              <a:gd name="connsiteY33" fmla="*/ 2975212 h 5622876"/>
              <a:gd name="connsiteX34" fmla="*/ 3577275 w 5691115"/>
              <a:gd name="connsiteY34" fmla="*/ 232013 h 5622876"/>
              <a:gd name="connsiteX35" fmla="*/ 3268639 w 5691115"/>
              <a:gd name="connsiteY35" fmla="*/ 540649 h 5622876"/>
              <a:gd name="connsiteX36" fmla="*/ 3268639 w 5691115"/>
              <a:gd name="connsiteY36" fmla="*/ 2113841 h 5622876"/>
              <a:gd name="connsiteX37" fmla="*/ 3577275 w 5691115"/>
              <a:gd name="connsiteY37" fmla="*/ 2422477 h 5622876"/>
              <a:gd name="connsiteX38" fmla="*/ 5150467 w 5691115"/>
              <a:gd name="connsiteY38" fmla="*/ 2422477 h 5622876"/>
              <a:gd name="connsiteX39" fmla="*/ 5459103 w 5691115"/>
              <a:gd name="connsiteY39" fmla="*/ 2113841 h 5622876"/>
              <a:gd name="connsiteX40" fmla="*/ 5459103 w 5691115"/>
              <a:gd name="connsiteY40" fmla="*/ 540649 h 5622876"/>
              <a:gd name="connsiteX41" fmla="*/ 5150467 w 5691115"/>
              <a:gd name="connsiteY41" fmla="*/ 232013 h 5622876"/>
              <a:gd name="connsiteX42" fmla="*/ 533824 w 5691115"/>
              <a:gd name="connsiteY42" fmla="*/ 232013 h 5622876"/>
              <a:gd name="connsiteX43" fmla="*/ 225188 w 5691115"/>
              <a:gd name="connsiteY43" fmla="*/ 540649 h 5622876"/>
              <a:gd name="connsiteX44" fmla="*/ 225188 w 5691115"/>
              <a:gd name="connsiteY44" fmla="*/ 2113841 h 5622876"/>
              <a:gd name="connsiteX45" fmla="*/ 533824 w 5691115"/>
              <a:gd name="connsiteY45" fmla="*/ 2422477 h 5622876"/>
              <a:gd name="connsiteX46" fmla="*/ 2107016 w 5691115"/>
              <a:gd name="connsiteY46" fmla="*/ 2422477 h 5622876"/>
              <a:gd name="connsiteX47" fmla="*/ 2415652 w 5691115"/>
              <a:gd name="connsiteY47" fmla="*/ 2113841 h 5622876"/>
              <a:gd name="connsiteX48" fmla="*/ 2415652 w 5691115"/>
              <a:gd name="connsiteY48" fmla="*/ 540649 h 5622876"/>
              <a:gd name="connsiteX49" fmla="*/ 2107016 w 5691115"/>
              <a:gd name="connsiteY49" fmla="*/ 232013 h 5622876"/>
              <a:gd name="connsiteX50" fmla="*/ 3416507 w 5691115"/>
              <a:gd name="connsiteY50" fmla="*/ 0 h 5622876"/>
              <a:gd name="connsiteX51" fmla="*/ 5318059 w 5691115"/>
              <a:gd name="connsiteY51" fmla="*/ 0 h 5622876"/>
              <a:gd name="connsiteX52" fmla="*/ 5691115 w 5691115"/>
              <a:gd name="connsiteY52" fmla="*/ 373056 h 5622876"/>
              <a:gd name="connsiteX53" fmla="*/ 5691115 w 5691115"/>
              <a:gd name="connsiteY53" fmla="*/ 2274608 h 5622876"/>
              <a:gd name="connsiteX54" fmla="*/ 5318059 w 5691115"/>
              <a:gd name="connsiteY54" fmla="*/ 2647664 h 5622876"/>
              <a:gd name="connsiteX55" fmla="*/ 3416507 w 5691115"/>
              <a:gd name="connsiteY55" fmla="*/ 2647664 h 5622876"/>
              <a:gd name="connsiteX56" fmla="*/ 3043451 w 5691115"/>
              <a:gd name="connsiteY56" fmla="*/ 2274608 h 5622876"/>
              <a:gd name="connsiteX57" fmla="*/ 3043451 w 5691115"/>
              <a:gd name="connsiteY57" fmla="*/ 373056 h 5622876"/>
              <a:gd name="connsiteX58" fmla="*/ 3416507 w 5691115"/>
              <a:gd name="connsiteY58" fmla="*/ 0 h 5622876"/>
              <a:gd name="connsiteX59" fmla="*/ 373056 w 5691115"/>
              <a:gd name="connsiteY59" fmla="*/ 0 h 5622876"/>
              <a:gd name="connsiteX60" fmla="*/ 2274608 w 5691115"/>
              <a:gd name="connsiteY60" fmla="*/ 0 h 5622876"/>
              <a:gd name="connsiteX61" fmla="*/ 2647664 w 5691115"/>
              <a:gd name="connsiteY61" fmla="*/ 373056 h 5622876"/>
              <a:gd name="connsiteX62" fmla="*/ 2647664 w 5691115"/>
              <a:gd name="connsiteY62" fmla="*/ 2274608 h 5622876"/>
              <a:gd name="connsiteX63" fmla="*/ 2274608 w 5691115"/>
              <a:gd name="connsiteY63" fmla="*/ 2647664 h 5622876"/>
              <a:gd name="connsiteX64" fmla="*/ 373056 w 5691115"/>
              <a:gd name="connsiteY64" fmla="*/ 2647664 h 5622876"/>
              <a:gd name="connsiteX65" fmla="*/ 0 w 5691115"/>
              <a:gd name="connsiteY65" fmla="*/ 2274608 h 5622876"/>
              <a:gd name="connsiteX66" fmla="*/ 0 w 5691115"/>
              <a:gd name="connsiteY66" fmla="*/ 373056 h 5622876"/>
              <a:gd name="connsiteX67" fmla="*/ 373056 w 5691115"/>
              <a:gd name="connsiteY67" fmla="*/ 0 h 5622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5691115" h="5622876">
                <a:moveTo>
                  <a:pt x="3577275" y="3207225"/>
                </a:moveTo>
                <a:cubicBezTo>
                  <a:pt x="3406820" y="3207225"/>
                  <a:pt x="3268639" y="3345406"/>
                  <a:pt x="3268639" y="3515861"/>
                </a:cubicBezTo>
                <a:lnTo>
                  <a:pt x="3268639" y="5089053"/>
                </a:lnTo>
                <a:cubicBezTo>
                  <a:pt x="3268639" y="5259508"/>
                  <a:pt x="3406820" y="5397689"/>
                  <a:pt x="3577275" y="5397689"/>
                </a:cubicBezTo>
                <a:lnTo>
                  <a:pt x="5150467" y="5397689"/>
                </a:lnTo>
                <a:cubicBezTo>
                  <a:pt x="5320922" y="5397689"/>
                  <a:pt x="5459103" y="5259508"/>
                  <a:pt x="5459103" y="5089053"/>
                </a:cubicBezTo>
                <a:lnTo>
                  <a:pt x="5459103" y="3515861"/>
                </a:lnTo>
                <a:cubicBezTo>
                  <a:pt x="5459103" y="3345406"/>
                  <a:pt x="5320922" y="3207225"/>
                  <a:pt x="5150467" y="3207225"/>
                </a:cubicBezTo>
                <a:close/>
                <a:moveTo>
                  <a:pt x="533824" y="3207225"/>
                </a:moveTo>
                <a:cubicBezTo>
                  <a:pt x="363369" y="3207225"/>
                  <a:pt x="225188" y="3345406"/>
                  <a:pt x="225188" y="3515861"/>
                </a:cubicBezTo>
                <a:lnTo>
                  <a:pt x="225188" y="5089053"/>
                </a:lnTo>
                <a:cubicBezTo>
                  <a:pt x="225188" y="5259508"/>
                  <a:pt x="363369" y="5397689"/>
                  <a:pt x="533824" y="5397689"/>
                </a:cubicBezTo>
                <a:lnTo>
                  <a:pt x="2107016" y="5397689"/>
                </a:lnTo>
                <a:cubicBezTo>
                  <a:pt x="2277471" y="5397689"/>
                  <a:pt x="2415652" y="5259508"/>
                  <a:pt x="2415652" y="5089053"/>
                </a:cubicBezTo>
                <a:lnTo>
                  <a:pt x="2415652" y="3515861"/>
                </a:lnTo>
                <a:cubicBezTo>
                  <a:pt x="2415652" y="3345406"/>
                  <a:pt x="2277471" y="3207225"/>
                  <a:pt x="2107016" y="3207225"/>
                </a:cubicBezTo>
                <a:close/>
                <a:moveTo>
                  <a:pt x="3416507" y="2975212"/>
                </a:moveTo>
                <a:lnTo>
                  <a:pt x="5318059" y="2975212"/>
                </a:lnTo>
                <a:cubicBezTo>
                  <a:pt x="5524092" y="2975212"/>
                  <a:pt x="5691115" y="3142235"/>
                  <a:pt x="5691115" y="3348268"/>
                </a:cubicBezTo>
                <a:lnTo>
                  <a:pt x="5691115" y="5249820"/>
                </a:lnTo>
                <a:cubicBezTo>
                  <a:pt x="5691115" y="5455853"/>
                  <a:pt x="5524092" y="5622876"/>
                  <a:pt x="5318059" y="5622876"/>
                </a:cubicBezTo>
                <a:lnTo>
                  <a:pt x="3416507" y="5622876"/>
                </a:lnTo>
                <a:cubicBezTo>
                  <a:pt x="3210474" y="5622876"/>
                  <a:pt x="3043451" y="5455853"/>
                  <a:pt x="3043451" y="5249820"/>
                </a:cubicBezTo>
                <a:lnTo>
                  <a:pt x="3043451" y="3348268"/>
                </a:lnTo>
                <a:cubicBezTo>
                  <a:pt x="3043451" y="3142235"/>
                  <a:pt x="3210474" y="2975212"/>
                  <a:pt x="3416507" y="2975212"/>
                </a:cubicBezTo>
                <a:close/>
                <a:moveTo>
                  <a:pt x="373056" y="2975212"/>
                </a:moveTo>
                <a:lnTo>
                  <a:pt x="2274608" y="2975212"/>
                </a:lnTo>
                <a:cubicBezTo>
                  <a:pt x="2480641" y="2975212"/>
                  <a:pt x="2647664" y="3142235"/>
                  <a:pt x="2647664" y="3348268"/>
                </a:cubicBezTo>
                <a:lnTo>
                  <a:pt x="2647664" y="5249820"/>
                </a:lnTo>
                <a:cubicBezTo>
                  <a:pt x="2647664" y="5455853"/>
                  <a:pt x="2480641" y="5622876"/>
                  <a:pt x="2274608" y="5622876"/>
                </a:cubicBezTo>
                <a:lnTo>
                  <a:pt x="373056" y="5622876"/>
                </a:lnTo>
                <a:cubicBezTo>
                  <a:pt x="167023" y="5622876"/>
                  <a:pt x="0" y="5455853"/>
                  <a:pt x="0" y="5249820"/>
                </a:cubicBezTo>
                <a:lnTo>
                  <a:pt x="0" y="3348268"/>
                </a:lnTo>
                <a:cubicBezTo>
                  <a:pt x="0" y="3142235"/>
                  <a:pt x="167023" y="2975212"/>
                  <a:pt x="373056" y="2975212"/>
                </a:cubicBezTo>
                <a:close/>
                <a:moveTo>
                  <a:pt x="3577275" y="232013"/>
                </a:moveTo>
                <a:cubicBezTo>
                  <a:pt x="3406820" y="232013"/>
                  <a:pt x="3268639" y="370194"/>
                  <a:pt x="3268639" y="540649"/>
                </a:cubicBezTo>
                <a:lnTo>
                  <a:pt x="3268639" y="2113841"/>
                </a:lnTo>
                <a:cubicBezTo>
                  <a:pt x="3268639" y="2284296"/>
                  <a:pt x="3406820" y="2422477"/>
                  <a:pt x="3577275" y="2422477"/>
                </a:cubicBezTo>
                <a:lnTo>
                  <a:pt x="5150467" y="2422477"/>
                </a:lnTo>
                <a:cubicBezTo>
                  <a:pt x="5320922" y="2422477"/>
                  <a:pt x="5459103" y="2284296"/>
                  <a:pt x="5459103" y="2113841"/>
                </a:cubicBezTo>
                <a:lnTo>
                  <a:pt x="5459103" y="540649"/>
                </a:lnTo>
                <a:cubicBezTo>
                  <a:pt x="5459103" y="370194"/>
                  <a:pt x="5320922" y="232013"/>
                  <a:pt x="5150467" y="232013"/>
                </a:cubicBezTo>
                <a:close/>
                <a:moveTo>
                  <a:pt x="533824" y="232013"/>
                </a:moveTo>
                <a:cubicBezTo>
                  <a:pt x="363369" y="232013"/>
                  <a:pt x="225188" y="370194"/>
                  <a:pt x="225188" y="540649"/>
                </a:cubicBezTo>
                <a:lnTo>
                  <a:pt x="225188" y="2113841"/>
                </a:lnTo>
                <a:cubicBezTo>
                  <a:pt x="225188" y="2284296"/>
                  <a:pt x="363369" y="2422477"/>
                  <a:pt x="533824" y="2422477"/>
                </a:cubicBezTo>
                <a:lnTo>
                  <a:pt x="2107016" y="2422477"/>
                </a:lnTo>
                <a:cubicBezTo>
                  <a:pt x="2277471" y="2422477"/>
                  <a:pt x="2415652" y="2284296"/>
                  <a:pt x="2415652" y="2113841"/>
                </a:cubicBezTo>
                <a:lnTo>
                  <a:pt x="2415652" y="540649"/>
                </a:lnTo>
                <a:cubicBezTo>
                  <a:pt x="2415652" y="370194"/>
                  <a:pt x="2277471" y="232013"/>
                  <a:pt x="2107016" y="232013"/>
                </a:cubicBezTo>
                <a:close/>
                <a:moveTo>
                  <a:pt x="3416507" y="0"/>
                </a:moveTo>
                <a:lnTo>
                  <a:pt x="5318059" y="0"/>
                </a:lnTo>
                <a:cubicBezTo>
                  <a:pt x="5524092" y="0"/>
                  <a:pt x="5691115" y="167023"/>
                  <a:pt x="5691115" y="373056"/>
                </a:cubicBezTo>
                <a:lnTo>
                  <a:pt x="5691115" y="2274608"/>
                </a:lnTo>
                <a:cubicBezTo>
                  <a:pt x="5691115" y="2480641"/>
                  <a:pt x="5524092" y="2647664"/>
                  <a:pt x="5318059" y="2647664"/>
                </a:cubicBezTo>
                <a:lnTo>
                  <a:pt x="3416507" y="2647664"/>
                </a:lnTo>
                <a:cubicBezTo>
                  <a:pt x="3210474" y="2647664"/>
                  <a:pt x="3043451" y="2480641"/>
                  <a:pt x="3043451" y="2274608"/>
                </a:cubicBezTo>
                <a:lnTo>
                  <a:pt x="3043451" y="373056"/>
                </a:lnTo>
                <a:cubicBezTo>
                  <a:pt x="3043451" y="167023"/>
                  <a:pt x="3210474" y="0"/>
                  <a:pt x="3416507" y="0"/>
                </a:cubicBezTo>
                <a:close/>
                <a:moveTo>
                  <a:pt x="373056" y="0"/>
                </a:moveTo>
                <a:lnTo>
                  <a:pt x="2274608" y="0"/>
                </a:lnTo>
                <a:cubicBezTo>
                  <a:pt x="2480641" y="0"/>
                  <a:pt x="2647664" y="167023"/>
                  <a:pt x="2647664" y="373056"/>
                </a:cubicBezTo>
                <a:lnTo>
                  <a:pt x="2647664" y="2274608"/>
                </a:lnTo>
                <a:cubicBezTo>
                  <a:pt x="2647664" y="2480641"/>
                  <a:pt x="2480641" y="2647664"/>
                  <a:pt x="2274608" y="2647664"/>
                </a:cubicBezTo>
                <a:lnTo>
                  <a:pt x="373056" y="2647664"/>
                </a:lnTo>
                <a:cubicBezTo>
                  <a:pt x="167023" y="2647664"/>
                  <a:pt x="0" y="2480641"/>
                  <a:pt x="0" y="2274608"/>
                </a:cubicBezTo>
                <a:lnTo>
                  <a:pt x="0" y="373056"/>
                </a:lnTo>
                <a:cubicBezTo>
                  <a:pt x="0" y="167023"/>
                  <a:pt x="167023" y="0"/>
                  <a:pt x="37305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25" name="淘宝-想搞设计PPT(倒卖必究)-25">
            <a:extLst>
              <a:ext uri="{FF2B5EF4-FFF2-40B4-BE49-F238E27FC236}">
                <a16:creationId xmlns:a16="http://schemas.microsoft.com/office/drawing/2014/main" id="{95F49748-2995-4DD5-9EDA-E7BAD695FB21}"/>
              </a:ext>
            </a:extLst>
          </p:cNvPr>
          <p:cNvSpPr txBox="1"/>
          <p:nvPr/>
        </p:nvSpPr>
        <p:spPr>
          <a:xfrm>
            <a:off x="1623893" y="2266093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6" name="淘宝-想搞设计PPT(倒卖必究)-26">
            <a:extLst>
              <a:ext uri="{FF2B5EF4-FFF2-40B4-BE49-F238E27FC236}">
                <a16:creationId xmlns:a16="http://schemas.microsoft.com/office/drawing/2014/main" id="{A0EC26FB-6F89-4401-BE8B-0DB877009760}"/>
              </a:ext>
            </a:extLst>
          </p:cNvPr>
          <p:cNvSpPr txBox="1"/>
          <p:nvPr/>
        </p:nvSpPr>
        <p:spPr>
          <a:xfrm>
            <a:off x="1620365" y="2822130"/>
            <a:ext cx="19514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7" name="淘宝-想搞设计PPT(倒卖必究)-27">
            <a:extLst>
              <a:ext uri="{FF2B5EF4-FFF2-40B4-BE49-F238E27FC236}">
                <a16:creationId xmlns:a16="http://schemas.microsoft.com/office/drawing/2014/main" id="{DB9C49B2-A89C-4312-932C-6CA1CB28C813}"/>
              </a:ext>
            </a:extLst>
          </p:cNvPr>
          <p:cNvSpPr txBox="1"/>
          <p:nvPr/>
        </p:nvSpPr>
        <p:spPr>
          <a:xfrm>
            <a:off x="1620365" y="3495338"/>
            <a:ext cx="19514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D009200A-397D-FB59-29A5-6673BDA9A0FD}"/>
              </a:ext>
            </a:extLst>
          </p:cNvPr>
          <p:cNvGrpSpPr/>
          <p:nvPr/>
        </p:nvGrpSpPr>
        <p:grpSpPr>
          <a:xfrm>
            <a:off x="0" y="109863"/>
            <a:ext cx="9144000" cy="594000"/>
            <a:chOff x="0" y="109863"/>
            <a:chExt cx="9144000" cy="594000"/>
          </a:xfrm>
        </p:grpSpPr>
        <p:sp>
          <p:nvSpPr>
            <p:cNvPr id="63" name="淘宝-想搞设计PPT(倒卖必究)-63">
              <a:extLst>
                <a:ext uri="{FF2B5EF4-FFF2-40B4-BE49-F238E27FC236}">
                  <a16:creationId xmlns:a16="http://schemas.microsoft.com/office/drawing/2014/main" id="{35582E93-7DC3-55BD-C423-60CA43F28450}"/>
                </a:ext>
              </a:extLst>
            </p:cNvPr>
            <p:cNvSpPr/>
            <p:nvPr/>
          </p:nvSpPr>
          <p:spPr>
            <a:xfrm>
              <a:off x="0" y="109863"/>
              <a:ext cx="9144000" cy="594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cxnSp>
          <p:nvCxnSpPr>
            <p:cNvPr id="64" name="淘宝-想搞设计PPT(倒卖必究)-64">
              <a:extLst>
                <a:ext uri="{FF2B5EF4-FFF2-40B4-BE49-F238E27FC236}">
                  <a16:creationId xmlns:a16="http://schemas.microsoft.com/office/drawing/2014/main" id="{B3E99A36-33FC-4EA5-BAF4-FD034DA63DC1}"/>
                </a:ext>
              </a:extLst>
            </p:cNvPr>
            <p:cNvCxnSpPr>
              <a:cxnSpLocks/>
            </p:cNvCxnSpPr>
            <p:nvPr/>
          </p:nvCxnSpPr>
          <p:spPr>
            <a:xfrm>
              <a:off x="2297612" y="270494"/>
              <a:ext cx="0" cy="216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淘宝-想搞设计PPT(倒卖必究)-65">
              <a:extLst>
                <a:ext uri="{FF2B5EF4-FFF2-40B4-BE49-F238E27FC236}">
                  <a16:creationId xmlns:a16="http://schemas.microsoft.com/office/drawing/2014/main" id="{E5BB8FC7-2CE0-5226-2124-45B161E24AD8}"/>
                </a:ext>
              </a:extLst>
            </p:cNvPr>
            <p:cNvSpPr txBox="1"/>
            <p:nvPr/>
          </p:nvSpPr>
          <p:spPr>
            <a:xfrm>
              <a:off x="1134724" y="189195"/>
              <a:ext cx="8694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rgbClr val="0A3C69"/>
                  </a:solidFill>
                </a:rPr>
                <a:t>绪论背景</a:t>
              </a:r>
            </a:p>
          </p:txBody>
        </p:sp>
        <p:sp>
          <p:nvSpPr>
            <p:cNvPr id="66" name="淘宝-想搞设计PPT(倒卖必究)-66">
              <a:extLst>
                <a:ext uri="{FF2B5EF4-FFF2-40B4-BE49-F238E27FC236}">
                  <a16:creationId xmlns:a16="http://schemas.microsoft.com/office/drawing/2014/main" id="{2E65F0BA-0B0E-D8AB-4C32-51DA14D7E023}"/>
                </a:ext>
              </a:extLst>
            </p:cNvPr>
            <p:cNvSpPr txBox="1"/>
            <p:nvPr/>
          </p:nvSpPr>
          <p:spPr>
            <a:xfrm>
              <a:off x="2591030" y="189195"/>
              <a:ext cx="8694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研究思路</a:t>
              </a:r>
            </a:p>
          </p:txBody>
        </p:sp>
        <p:cxnSp>
          <p:nvCxnSpPr>
            <p:cNvPr id="67" name="淘宝-想搞设计PPT(倒卖必究)-67">
              <a:extLst>
                <a:ext uri="{FF2B5EF4-FFF2-40B4-BE49-F238E27FC236}">
                  <a16:creationId xmlns:a16="http://schemas.microsoft.com/office/drawing/2014/main" id="{1F4CEA75-DAC2-C451-AC25-8E6ED1BD9BAA}"/>
                </a:ext>
              </a:extLst>
            </p:cNvPr>
            <p:cNvCxnSpPr>
              <a:cxnSpLocks/>
            </p:cNvCxnSpPr>
            <p:nvPr/>
          </p:nvCxnSpPr>
          <p:spPr>
            <a:xfrm>
              <a:off x="841306" y="270494"/>
              <a:ext cx="0" cy="216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淘宝-想搞设计PPT(倒卖必究)-68">
              <a:extLst>
                <a:ext uri="{FF2B5EF4-FFF2-40B4-BE49-F238E27FC236}">
                  <a16:creationId xmlns:a16="http://schemas.microsoft.com/office/drawing/2014/main" id="{7A2897E3-C39A-DDBC-FB51-ED6690DD8E83}"/>
                </a:ext>
              </a:extLst>
            </p:cNvPr>
            <p:cNvSpPr txBox="1"/>
            <p:nvPr/>
          </p:nvSpPr>
          <p:spPr>
            <a:xfrm>
              <a:off x="4060035" y="189195"/>
              <a:ext cx="8694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研究成果</a:t>
              </a:r>
            </a:p>
          </p:txBody>
        </p:sp>
        <p:cxnSp>
          <p:nvCxnSpPr>
            <p:cNvPr id="69" name="淘宝-想搞设计PPT(倒卖必究)-69">
              <a:extLst>
                <a:ext uri="{FF2B5EF4-FFF2-40B4-BE49-F238E27FC236}">
                  <a16:creationId xmlns:a16="http://schemas.microsoft.com/office/drawing/2014/main" id="{C0C199FE-6C75-CD7B-3C6A-01564147F036}"/>
                </a:ext>
              </a:extLst>
            </p:cNvPr>
            <p:cNvCxnSpPr>
              <a:cxnSpLocks/>
            </p:cNvCxnSpPr>
            <p:nvPr/>
          </p:nvCxnSpPr>
          <p:spPr>
            <a:xfrm>
              <a:off x="3753917" y="270494"/>
              <a:ext cx="0" cy="216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淘宝-想搞设计PPT(倒卖必究)-70">
              <a:extLst>
                <a:ext uri="{FF2B5EF4-FFF2-40B4-BE49-F238E27FC236}">
                  <a16:creationId xmlns:a16="http://schemas.microsoft.com/office/drawing/2014/main" id="{4FFABB01-7C83-54E9-1890-BE6CB89F455A}"/>
                </a:ext>
              </a:extLst>
            </p:cNvPr>
            <p:cNvSpPr txBox="1"/>
            <p:nvPr/>
          </p:nvSpPr>
          <p:spPr>
            <a:xfrm>
              <a:off x="5503640" y="239995"/>
              <a:ext cx="1385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endParaRPr lang="zh-CN" altLang="en-US" b="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cxnSp>
          <p:nvCxnSpPr>
            <p:cNvPr id="71" name="淘宝-想搞设计PPT(倒卖必究)-71">
              <a:extLst>
                <a:ext uri="{FF2B5EF4-FFF2-40B4-BE49-F238E27FC236}">
                  <a16:creationId xmlns:a16="http://schemas.microsoft.com/office/drawing/2014/main" id="{3E4B6DFD-8159-85DC-B8A8-DBAB9435BCEF}"/>
                </a:ext>
              </a:extLst>
            </p:cNvPr>
            <p:cNvCxnSpPr>
              <a:cxnSpLocks/>
            </p:cNvCxnSpPr>
            <p:nvPr/>
          </p:nvCxnSpPr>
          <p:spPr>
            <a:xfrm>
              <a:off x="5210222" y="270494"/>
              <a:ext cx="0" cy="216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淘宝-想搞设计PPT(倒卖必究)-72">
              <a:extLst>
                <a:ext uri="{FF2B5EF4-FFF2-40B4-BE49-F238E27FC236}">
                  <a16:creationId xmlns:a16="http://schemas.microsoft.com/office/drawing/2014/main" id="{5E79B28D-293A-B181-2CEF-69BB50F73823}"/>
                </a:ext>
              </a:extLst>
            </p:cNvPr>
            <p:cNvSpPr txBox="1"/>
            <p:nvPr/>
          </p:nvSpPr>
          <p:spPr>
            <a:xfrm>
              <a:off x="5490162" y="201895"/>
              <a:ext cx="8694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pc="100" dirty="0">
                  <a:solidFill>
                    <a:schemeClr val="bg1">
                      <a:lumMod val="65000"/>
                    </a:schemeClr>
                  </a:solidFill>
                </a:rPr>
                <a:t>论文总结</a:t>
              </a:r>
            </a:p>
          </p:txBody>
        </p:sp>
        <p:pic>
          <p:nvPicPr>
            <p:cNvPr id="77" name="Picture 76" descr="华中科技大学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0993" y="201895"/>
              <a:ext cx="1508891" cy="331416"/>
            </a:xfrm>
            <a:prstGeom prst="rect">
              <a:avLst/>
            </a:prstGeom>
          </p:spPr>
        </p:pic>
        <p:cxnSp>
          <p:nvCxnSpPr>
            <p:cNvPr id="74" name="淘宝-想搞设计PPT(倒卖必究)-74">
              <a:extLst>
                <a:ext uri="{FF2B5EF4-FFF2-40B4-BE49-F238E27FC236}">
                  <a16:creationId xmlns:a16="http://schemas.microsoft.com/office/drawing/2014/main" id="{8CAF90FB-F760-FD3F-DBDE-D4EFB7060E75}"/>
                </a:ext>
              </a:extLst>
            </p:cNvPr>
            <p:cNvCxnSpPr>
              <a:cxnSpLocks/>
            </p:cNvCxnSpPr>
            <p:nvPr/>
          </p:nvCxnSpPr>
          <p:spPr>
            <a:xfrm>
              <a:off x="6612263" y="270494"/>
              <a:ext cx="0" cy="216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64605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2000">
        <p15:prstTrans prst="pageCurlDouble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 animBg="1"/>
      <p:bldP spid="18" grpId="0" animBg="1"/>
      <p:bldP spid="19" grpId="0" animBg="1"/>
      <p:bldP spid="25" grpId="0"/>
      <p:bldP spid="26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淘宝-想搞设计PPT(倒卖必究)-8">
            <a:extLst>
              <a:ext uri="{FF2B5EF4-FFF2-40B4-BE49-F238E27FC236}">
                <a16:creationId xmlns:a16="http://schemas.microsoft.com/office/drawing/2014/main" id="{E1500F85-F633-469C-9CE5-61E75551C4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6193275"/>
              </p:ext>
            </p:extLst>
          </p:nvPr>
        </p:nvGraphicFramePr>
        <p:xfrm>
          <a:off x="637307" y="1412112"/>
          <a:ext cx="3976506" cy="26510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淘宝-想搞设计PPT(倒卖必究)-9">
            <a:extLst>
              <a:ext uri="{FF2B5EF4-FFF2-40B4-BE49-F238E27FC236}">
                <a16:creationId xmlns:a16="http://schemas.microsoft.com/office/drawing/2014/main" id="{E3B8BA15-58E3-4EEE-87FF-B816131FD7A1}"/>
              </a:ext>
            </a:extLst>
          </p:cNvPr>
          <p:cNvSpPr/>
          <p:nvPr/>
        </p:nvSpPr>
        <p:spPr>
          <a:xfrm>
            <a:off x="4908365" y="1412112"/>
            <a:ext cx="3976506" cy="2651004"/>
          </a:xfrm>
          <a:prstGeom prst="rect">
            <a:avLst/>
          </a:prstGeom>
          <a:noFill/>
          <a:ln w="28575">
            <a:solidFill>
              <a:srgbClr val="646D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淘宝-想搞设计PPT(倒卖必究)-10">
            <a:extLst>
              <a:ext uri="{FF2B5EF4-FFF2-40B4-BE49-F238E27FC236}">
                <a16:creationId xmlns:a16="http://schemas.microsoft.com/office/drawing/2014/main" id="{39246ACD-D56E-44B3-A27D-D9F99DCBD0FE}"/>
              </a:ext>
            </a:extLst>
          </p:cNvPr>
          <p:cNvSpPr txBox="1"/>
          <p:nvPr/>
        </p:nvSpPr>
        <p:spPr>
          <a:xfrm>
            <a:off x="5540835" y="1878865"/>
            <a:ext cx="2711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endParaRPr lang="en-US" altLang="zh-CN" sz="10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endParaRPr lang="en-US" altLang="zh-CN" sz="10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endParaRPr lang="zh-CN" altLang="en-US" dirty="0"/>
          </a:p>
        </p:txBody>
      </p:sp>
      <p:sp>
        <p:nvSpPr>
          <p:cNvPr id="11" name="淘宝-想搞设计PPT(倒卖必究)-11">
            <a:extLst>
              <a:ext uri="{FF2B5EF4-FFF2-40B4-BE49-F238E27FC236}">
                <a16:creationId xmlns:a16="http://schemas.microsoft.com/office/drawing/2014/main" id="{266E3C43-E54D-4A4C-88A7-014ABD55F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3891" y="1683121"/>
            <a:ext cx="1254256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淘宝-想搞设计PPT(倒卖必究)-12">
            <a:extLst>
              <a:ext uri="{FF2B5EF4-FFF2-40B4-BE49-F238E27FC236}">
                <a16:creationId xmlns:a16="http://schemas.microsoft.com/office/drawing/2014/main" id="{99B55EA3-3800-4AF2-BA38-1377092BFC98}"/>
              </a:ext>
            </a:extLst>
          </p:cNvPr>
          <p:cNvSpPr txBox="1"/>
          <p:nvPr/>
        </p:nvSpPr>
        <p:spPr>
          <a:xfrm>
            <a:off x="5541481" y="2609916"/>
            <a:ext cx="2711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endParaRPr lang="en-US" altLang="zh-CN" sz="10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endParaRPr lang="en-US" altLang="zh-CN" sz="10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endParaRPr lang="zh-CN" altLang="en-US" dirty="0"/>
          </a:p>
        </p:txBody>
      </p:sp>
      <p:sp>
        <p:nvSpPr>
          <p:cNvPr id="13" name="淘宝-想搞设计PPT(倒卖必究)-13">
            <a:extLst>
              <a:ext uri="{FF2B5EF4-FFF2-40B4-BE49-F238E27FC236}">
                <a16:creationId xmlns:a16="http://schemas.microsoft.com/office/drawing/2014/main" id="{565EFFFF-AA43-4654-996A-6EB5AA002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4537" y="2414172"/>
            <a:ext cx="1254256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淘宝-想搞设计PPT(倒卖必究)-14">
            <a:extLst>
              <a:ext uri="{FF2B5EF4-FFF2-40B4-BE49-F238E27FC236}">
                <a16:creationId xmlns:a16="http://schemas.microsoft.com/office/drawing/2014/main" id="{8A687802-594A-4177-93BC-0DAD509182B3}"/>
              </a:ext>
            </a:extLst>
          </p:cNvPr>
          <p:cNvSpPr txBox="1"/>
          <p:nvPr/>
        </p:nvSpPr>
        <p:spPr>
          <a:xfrm>
            <a:off x="5540835" y="3366822"/>
            <a:ext cx="2711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5" name="淘宝-想搞设计PPT(倒卖必究)-15">
            <a:extLst>
              <a:ext uri="{FF2B5EF4-FFF2-40B4-BE49-F238E27FC236}">
                <a16:creationId xmlns:a16="http://schemas.microsoft.com/office/drawing/2014/main" id="{7DD0AF85-E384-44B5-8561-CE69EE651D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3891" y="3171078"/>
            <a:ext cx="1254256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3488750-3E66-EAC3-E784-679AA2BBC088}"/>
              </a:ext>
            </a:extLst>
          </p:cNvPr>
          <p:cNvGrpSpPr/>
          <p:nvPr/>
        </p:nvGrpSpPr>
        <p:grpSpPr>
          <a:xfrm>
            <a:off x="0" y="109863"/>
            <a:ext cx="9144000" cy="594000"/>
            <a:chOff x="0" y="109863"/>
            <a:chExt cx="9144000" cy="594000"/>
          </a:xfrm>
        </p:grpSpPr>
        <p:sp>
          <p:nvSpPr>
            <p:cNvPr id="6" name="淘宝-想搞设计PPT(倒卖必究)-6">
              <a:extLst>
                <a:ext uri="{FF2B5EF4-FFF2-40B4-BE49-F238E27FC236}">
                  <a16:creationId xmlns:a16="http://schemas.microsoft.com/office/drawing/2014/main" id="{1E3FFB5E-1218-2899-3AEF-29680A6A0AC2}"/>
                </a:ext>
              </a:extLst>
            </p:cNvPr>
            <p:cNvSpPr/>
            <p:nvPr/>
          </p:nvSpPr>
          <p:spPr>
            <a:xfrm>
              <a:off x="0" y="109863"/>
              <a:ext cx="9144000" cy="594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cxnSp>
          <p:nvCxnSpPr>
            <p:cNvPr id="7" name="淘宝-想搞设计PPT(倒卖必究)-7">
              <a:extLst>
                <a:ext uri="{FF2B5EF4-FFF2-40B4-BE49-F238E27FC236}">
                  <a16:creationId xmlns:a16="http://schemas.microsoft.com/office/drawing/2014/main" id="{08FA9B13-81FF-4F2A-6A62-91B781AEAD31}"/>
                </a:ext>
              </a:extLst>
            </p:cNvPr>
            <p:cNvCxnSpPr>
              <a:cxnSpLocks/>
            </p:cNvCxnSpPr>
            <p:nvPr/>
          </p:nvCxnSpPr>
          <p:spPr>
            <a:xfrm>
              <a:off x="2297612" y="270494"/>
              <a:ext cx="0" cy="216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淘宝-想搞设计PPT(倒卖必究)-17">
              <a:extLst>
                <a:ext uri="{FF2B5EF4-FFF2-40B4-BE49-F238E27FC236}">
                  <a16:creationId xmlns:a16="http://schemas.microsoft.com/office/drawing/2014/main" id="{C8ADD79F-65AB-01EF-626D-E7C7B3DFB9AE}"/>
                </a:ext>
              </a:extLst>
            </p:cNvPr>
            <p:cNvSpPr txBox="1"/>
            <p:nvPr/>
          </p:nvSpPr>
          <p:spPr>
            <a:xfrm>
              <a:off x="1134724" y="189195"/>
              <a:ext cx="8694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rgbClr val="0A3C69"/>
                  </a:solidFill>
                </a:rPr>
                <a:t>绪论背景</a:t>
              </a:r>
            </a:p>
          </p:txBody>
        </p:sp>
        <p:sp>
          <p:nvSpPr>
            <p:cNvPr id="18" name="淘宝-想搞设计PPT(倒卖必究)-18">
              <a:extLst>
                <a:ext uri="{FF2B5EF4-FFF2-40B4-BE49-F238E27FC236}">
                  <a16:creationId xmlns:a16="http://schemas.microsoft.com/office/drawing/2014/main" id="{9B4B6110-1FF7-BF1C-7067-0F1AB431E984}"/>
                </a:ext>
              </a:extLst>
            </p:cNvPr>
            <p:cNvSpPr txBox="1"/>
            <p:nvPr/>
          </p:nvSpPr>
          <p:spPr>
            <a:xfrm>
              <a:off x="2591030" y="189195"/>
              <a:ext cx="8694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研究思路</a:t>
              </a:r>
            </a:p>
          </p:txBody>
        </p:sp>
        <p:cxnSp>
          <p:nvCxnSpPr>
            <p:cNvPr id="19" name="淘宝-想搞设计PPT(倒卖必究)-19">
              <a:extLst>
                <a:ext uri="{FF2B5EF4-FFF2-40B4-BE49-F238E27FC236}">
                  <a16:creationId xmlns:a16="http://schemas.microsoft.com/office/drawing/2014/main" id="{3210534C-E10E-5EBD-46F9-A46CB2E47473}"/>
                </a:ext>
              </a:extLst>
            </p:cNvPr>
            <p:cNvCxnSpPr>
              <a:cxnSpLocks/>
            </p:cNvCxnSpPr>
            <p:nvPr/>
          </p:nvCxnSpPr>
          <p:spPr>
            <a:xfrm>
              <a:off x="841306" y="270494"/>
              <a:ext cx="0" cy="216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淘宝-想搞设计PPT(倒卖必究)-20">
              <a:extLst>
                <a:ext uri="{FF2B5EF4-FFF2-40B4-BE49-F238E27FC236}">
                  <a16:creationId xmlns:a16="http://schemas.microsoft.com/office/drawing/2014/main" id="{06175D3F-45DB-5911-27B4-12A2D28DE890}"/>
                </a:ext>
              </a:extLst>
            </p:cNvPr>
            <p:cNvSpPr txBox="1"/>
            <p:nvPr/>
          </p:nvSpPr>
          <p:spPr>
            <a:xfrm>
              <a:off x="4060035" y="189195"/>
              <a:ext cx="8694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研究成果</a:t>
              </a:r>
            </a:p>
          </p:txBody>
        </p:sp>
        <p:cxnSp>
          <p:nvCxnSpPr>
            <p:cNvPr id="21" name="淘宝-想搞设计PPT(倒卖必究)-21">
              <a:extLst>
                <a:ext uri="{FF2B5EF4-FFF2-40B4-BE49-F238E27FC236}">
                  <a16:creationId xmlns:a16="http://schemas.microsoft.com/office/drawing/2014/main" id="{41EF5A77-5ACF-8AB1-4A8D-71F287756480}"/>
                </a:ext>
              </a:extLst>
            </p:cNvPr>
            <p:cNvCxnSpPr>
              <a:cxnSpLocks/>
            </p:cNvCxnSpPr>
            <p:nvPr/>
          </p:nvCxnSpPr>
          <p:spPr>
            <a:xfrm>
              <a:off x="3753917" y="270494"/>
              <a:ext cx="0" cy="216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淘宝-想搞设计PPT(倒卖必究)-22">
              <a:extLst>
                <a:ext uri="{FF2B5EF4-FFF2-40B4-BE49-F238E27FC236}">
                  <a16:creationId xmlns:a16="http://schemas.microsoft.com/office/drawing/2014/main" id="{A26F367D-29CC-417E-ABEF-2E14E4782C43}"/>
                </a:ext>
              </a:extLst>
            </p:cNvPr>
            <p:cNvSpPr txBox="1"/>
            <p:nvPr/>
          </p:nvSpPr>
          <p:spPr>
            <a:xfrm>
              <a:off x="5503640" y="239995"/>
              <a:ext cx="1385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endParaRPr lang="zh-CN" altLang="en-US" b="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cxnSp>
          <p:nvCxnSpPr>
            <p:cNvPr id="23" name="淘宝-想搞设计PPT(倒卖必究)-23">
              <a:extLst>
                <a:ext uri="{FF2B5EF4-FFF2-40B4-BE49-F238E27FC236}">
                  <a16:creationId xmlns:a16="http://schemas.microsoft.com/office/drawing/2014/main" id="{45C8CEA0-336F-7D7D-D791-2CD5B2953560}"/>
                </a:ext>
              </a:extLst>
            </p:cNvPr>
            <p:cNvCxnSpPr>
              <a:cxnSpLocks/>
            </p:cNvCxnSpPr>
            <p:nvPr/>
          </p:nvCxnSpPr>
          <p:spPr>
            <a:xfrm>
              <a:off x="5210222" y="270494"/>
              <a:ext cx="0" cy="216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淘宝-想搞设计PPT(倒卖必究)-24">
              <a:extLst>
                <a:ext uri="{FF2B5EF4-FFF2-40B4-BE49-F238E27FC236}">
                  <a16:creationId xmlns:a16="http://schemas.microsoft.com/office/drawing/2014/main" id="{92EE78BE-A73A-1A02-3575-9D4A33A9DFF9}"/>
                </a:ext>
              </a:extLst>
            </p:cNvPr>
            <p:cNvSpPr txBox="1"/>
            <p:nvPr/>
          </p:nvSpPr>
          <p:spPr>
            <a:xfrm>
              <a:off x="5490162" y="201895"/>
              <a:ext cx="8694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pc="100" dirty="0">
                  <a:solidFill>
                    <a:schemeClr val="bg1">
                      <a:lumMod val="65000"/>
                    </a:schemeClr>
                  </a:solidFill>
                </a:rPr>
                <a:t>论文总结</a:t>
              </a:r>
            </a:p>
          </p:txBody>
        </p:sp>
        <p:pic>
          <p:nvPicPr>
            <p:cNvPr id="27" name="Picture 26" descr="华中科技大学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60993" y="201895"/>
              <a:ext cx="1508891" cy="331416"/>
            </a:xfrm>
            <a:prstGeom prst="rect">
              <a:avLst/>
            </a:prstGeom>
          </p:spPr>
        </p:pic>
        <p:cxnSp>
          <p:nvCxnSpPr>
            <p:cNvPr id="26" name="淘宝-想搞设计PPT(倒卖必究)-26">
              <a:extLst>
                <a:ext uri="{FF2B5EF4-FFF2-40B4-BE49-F238E27FC236}">
                  <a16:creationId xmlns:a16="http://schemas.microsoft.com/office/drawing/2014/main" id="{C1AAFA13-B0F6-9636-914A-60C96F55CD46}"/>
                </a:ext>
              </a:extLst>
            </p:cNvPr>
            <p:cNvCxnSpPr>
              <a:cxnSpLocks/>
            </p:cNvCxnSpPr>
            <p:nvPr/>
          </p:nvCxnSpPr>
          <p:spPr>
            <a:xfrm>
              <a:off x="6612263" y="270494"/>
              <a:ext cx="0" cy="216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95021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2000">
        <p15:prstTrans prst="pageCurlDouble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淘宝-想搞设计PPT(倒卖必究)-8">
            <a:extLst>
              <a:ext uri="{FF2B5EF4-FFF2-40B4-BE49-F238E27FC236}">
                <a16:creationId xmlns:a16="http://schemas.microsoft.com/office/drawing/2014/main" id="{12D5B79C-B078-408E-A995-49660388907B}"/>
              </a:ext>
            </a:extLst>
          </p:cNvPr>
          <p:cNvSpPr/>
          <p:nvPr/>
        </p:nvSpPr>
        <p:spPr>
          <a:xfrm>
            <a:off x="4299996" y="2696902"/>
            <a:ext cx="1632272" cy="1388961"/>
          </a:xfrm>
          <a:prstGeom prst="rect">
            <a:avLst/>
          </a:prstGeom>
          <a:solidFill>
            <a:srgbClr val="024C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淘宝-想搞设计PPT(倒卖必究)-11">
            <a:extLst>
              <a:ext uri="{FF2B5EF4-FFF2-40B4-BE49-F238E27FC236}">
                <a16:creationId xmlns:a16="http://schemas.microsoft.com/office/drawing/2014/main" id="{B3A38872-4C88-444C-83B5-46FF0F95739C}"/>
              </a:ext>
            </a:extLst>
          </p:cNvPr>
          <p:cNvSpPr txBox="1"/>
          <p:nvPr/>
        </p:nvSpPr>
        <p:spPr>
          <a:xfrm>
            <a:off x="569605" y="1682869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2" name="淘宝-想搞设计PPT(倒卖必究)-12">
            <a:extLst>
              <a:ext uri="{FF2B5EF4-FFF2-40B4-BE49-F238E27FC236}">
                <a16:creationId xmlns:a16="http://schemas.microsoft.com/office/drawing/2014/main" id="{EB08C077-8E88-43A7-AC3C-43F07E7F1C17}"/>
              </a:ext>
            </a:extLst>
          </p:cNvPr>
          <p:cNvSpPr txBox="1"/>
          <p:nvPr/>
        </p:nvSpPr>
        <p:spPr>
          <a:xfrm>
            <a:off x="569605" y="3085674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3" name="淘宝-想搞设计PPT(倒卖必究)-13">
            <a:extLst>
              <a:ext uri="{FF2B5EF4-FFF2-40B4-BE49-F238E27FC236}">
                <a16:creationId xmlns:a16="http://schemas.microsoft.com/office/drawing/2014/main" id="{C7B84772-B452-4546-9737-65870A0F9972}"/>
              </a:ext>
            </a:extLst>
          </p:cNvPr>
          <p:cNvSpPr txBox="1"/>
          <p:nvPr/>
        </p:nvSpPr>
        <p:spPr>
          <a:xfrm>
            <a:off x="6129565" y="1682869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4" name="淘宝-想搞设计PPT(倒卖必究)-14">
            <a:extLst>
              <a:ext uri="{FF2B5EF4-FFF2-40B4-BE49-F238E27FC236}">
                <a16:creationId xmlns:a16="http://schemas.microsoft.com/office/drawing/2014/main" id="{FBB7F7CF-A0F6-4E52-AFF4-7235A7A50B67}"/>
              </a:ext>
            </a:extLst>
          </p:cNvPr>
          <p:cNvSpPr txBox="1"/>
          <p:nvPr/>
        </p:nvSpPr>
        <p:spPr>
          <a:xfrm>
            <a:off x="6129565" y="3053221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5" name="淘宝-想搞设计PPT(倒卖必究)-15">
            <a:extLst>
              <a:ext uri="{FF2B5EF4-FFF2-40B4-BE49-F238E27FC236}">
                <a16:creationId xmlns:a16="http://schemas.microsoft.com/office/drawing/2014/main" id="{F444D641-9B50-47BD-BCB9-799E62847B79}"/>
              </a:ext>
            </a:extLst>
          </p:cNvPr>
          <p:cNvSpPr>
            <a:spLocks noChangeAspect="1"/>
          </p:cNvSpPr>
          <p:nvPr/>
        </p:nvSpPr>
        <p:spPr>
          <a:xfrm>
            <a:off x="4924636" y="3159260"/>
            <a:ext cx="486659" cy="426614"/>
          </a:xfrm>
          <a:custGeom>
            <a:avLst/>
            <a:gdLst>
              <a:gd name="connsiteX0" fmla="*/ 3577275 w 5691115"/>
              <a:gd name="connsiteY0" fmla="*/ 3207225 h 5622876"/>
              <a:gd name="connsiteX1" fmla="*/ 3268639 w 5691115"/>
              <a:gd name="connsiteY1" fmla="*/ 3515861 h 5622876"/>
              <a:gd name="connsiteX2" fmla="*/ 3268639 w 5691115"/>
              <a:gd name="connsiteY2" fmla="*/ 5089053 h 5622876"/>
              <a:gd name="connsiteX3" fmla="*/ 3577275 w 5691115"/>
              <a:gd name="connsiteY3" fmla="*/ 5397689 h 5622876"/>
              <a:gd name="connsiteX4" fmla="*/ 5150467 w 5691115"/>
              <a:gd name="connsiteY4" fmla="*/ 5397689 h 5622876"/>
              <a:gd name="connsiteX5" fmla="*/ 5459103 w 5691115"/>
              <a:gd name="connsiteY5" fmla="*/ 5089053 h 5622876"/>
              <a:gd name="connsiteX6" fmla="*/ 5459103 w 5691115"/>
              <a:gd name="connsiteY6" fmla="*/ 3515861 h 5622876"/>
              <a:gd name="connsiteX7" fmla="*/ 5150467 w 5691115"/>
              <a:gd name="connsiteY7" fmla="*/ 3207225 h 5622876"/>
              <a:gd name="connsiteX8" fmla="*/ 533824 w 5691115"/>
              <a:gd name="connsiteY8" fmla="*/ 3207225 h 5622876"/>
              <a:gd name="connsiteX9" fmla="*/ 225188 w 5691115"/>
              <a:gd name="connsiteY9" fmla="*/ 3515861 h 5622876"/>
              <a:gd name="connsiteX10" fmla="*/ 225188 w 5691115"/>
              <a:gd name="connsiteY10" fmla="*/ 5089053 h 5622876"/>
              <a:gd name="connsiteX11" fmla="*/ 533824 w 5691115"/>
              <a:gd name="connsiteY11" fmla="*/ 5397689 h 5622876"/>
              <a:gd name="connsiteX12" fmla="*/ 2107016 w 5691115"/>
              <a:gd name="connsiteY12" fmla="*/ 5397689 h 5622876"/>
              <a:gd name="connsiteX13" fmla="*/ 2415652 w 5691115"/>
              <a:gd name="connsiteY13" fmla="*/ 5089053 h 5622876"/>
              <a:gd name="connsiteX14" fmla="*/ 2415652 w 5691115"/>
              <a:gd name="connsiteY14" fmla="*/ 3515861 h 5622876"/>
              <a:gd name="connsiteX15" fmla="*/ 2107016 w 5691115"/>
              <a:gd name="connsiteY15" fmla="*/ 3207225 h 5622876"/>
              <a:gd name="connsiteX16" fmla="*/ 3416507 w 5691115"/>
              <a:gd name="connsiteY16" fmla="*/ 2975212 h 5622876"/>
              <a:gd name="connsiteX17" fmla="*/ 5318059 w 5691115"/>
              <a:gd name="connsiteY17" fmla="*/ 2975212 h 5622876"/>
              <a:gd name="connsiteX18" fmla="*/ 5691115 w 5691115"/>
              <a:gd name="connsiteY18" fmla="*/ 3348268 h 5622876"/>
              <a:gd name="connsiteX19" fmla="*/ 5691115 w 5691115"/>
              <a:gd name="connsiteY19" fmla="*/ 5249820 h 5622876"/>
              <a:gd name="connsiteX20" fmla="*/ 5318059 w 5691115"/>
              <a:gd name="connsiteY20" fmla="*/ 5622876 h 5622876"/>
              <a:gd name="connsiteX21" fmla="*/ 3416507 w 5691115"/>
              <a:gd name="connsiteY21" fmla="*/ 5622876 h 5622876"/>
              <a:gd name="connsiteX22" fmla="*/ 3043451 w 5691115"/>
              <a:gd name="connsiteY22" fmla="*/ 5249820 h 5622876"/>
              <a:gd name="connsiteX23" fmla="*/ 3043451 w 5691115"/>
              <a:gd name="connsiteY23" fmla="*/ 3348268 h 5622876"/>
              <a:gd name="connsiteX24" fmla="*/ 3416507 w 5691115"/>
              <a:gd name="connsiteY24" fmla="*/ 2975212 h 5622876"/>
              <a:gd name="connsiteX25" fmla="*/ 373056 w 5691115"/>
              <a:gd name="connsiteY25" fmla="*/ 2975212 h 5622876"/>
              <a:gd name="connsiteX26" fmla="*/ 2274608 w 5691115"/>
              <a:gd name="connsiteY26" fmla="*/ 2975212 h 5622876"/>
              <a:gd name="connsiteX27" fmla="*/ 2647664 w 5691115"/>
              <a:gd name="connsiteY27" fmla="*/ 3348268 h 5622876"/>
              <a:gd name="connsiteX28" fmla="*/ 2647664 w 5691115"/>
              <a:gd name="connsiteY28" fmla="*/ 5249820 h 5622876"/>
              <a:gd name="connsiteX29" fmla="*/ 2274608 w 5691115"/>
              <a:gd name="connsiteY29" fmla="*/ 5622876 h 5622876"/>
              <a:gd name="connsiteX30" fmla="*/ 373056 w 5691115"/>
              <a:gd name="connsiteY30" fmla="*/ 5622876 h 5622876"/>
              <a:gd name="connsiteX31" fmla="*/ 0 w 5691115"/>
              <a:gd name="connsiteY31" fmla="*/ 5249820 h 5622876"/>
              <a:gd name="connsiteX32" fmla="*/ 0 w 5691115"/>
              <a:gd name="connsiteY32" fmla="*/ 3348268 h 5622876"/>
              <a:gd name="connsiteX33" fmla="*/ 373056 w 5691115"/>
              <a:gd name="connsiteY33" fmla="*/ 2975212 h 5622876"/>
              <a:gd name="connsiteX34" fmla="*/ 3577275 w 5691115"/>
              <a:gd name="connsiteY34" fmla="*/ 232013 h 5622876"/>
              <a:gd name="connsiteX35" fmla="*/ 3268639 w 5691115"/>
              <a:gd name="connsiteY35" fmla="*/ 540649 h 5622876"/>
              <a:gd name="connsiteX36" fmla="*/ 3268639 w 5691115"/>
              <a:gd name="connsiteY36" fmla="*/ 2113841 h 5622876"/>
              <a:gd name="connsiteX37" fmla="*/ 3577275 w 5691115"/>
              <a:gd name="connsiteY37" fmla="*/ 2422477 h 5622876"/>
              <a:gd name="connsiteX38" fmla="*/ 5150467 w 5691115"/>
              <a:gd name="connsiteY38" fmla="*/ 2422477 h 5622876"/>
              <a:gd name="connsiteX39" fmla="*/ 5459103 w 5691115"/>
              <a:gd name="connsiteY39" fmla="*/ 2113841 h 5622876"/>
              <a:gd name="connsiteX40" fmla="*/ 5459103 w 5691115"/>
              <a:gd name="connsiteY40" fmla="*/ 540649 h 5622876"/>
              <a:gd name="connsiteX41" fmla="*/ 5150467 w 5691115"/>
              <a:gd name="connsiteY41" fmla="*/ 232013 h 5622876"/>
              <a:gd name="connsiteX42" fmla="*/ 533824 w 5691115"/>
              <a:gd name="connsiteY42" fmla="*/ 232013 h 5622876"/>
              <a:gd name="connsiteX43" fmla="*/ 225188 w 5691115"/>
              <a:gd name="connsiteY43" fmla="*/ 540649 h 5622876"/>
              <a:gd name="connsiteX44" fmla="*/ 225188 w 5691115"/>
              <a:gd name="connsiteY44" fmla="*/ 2113841 h 5622876"/>
              <a:gd name="connsiteX45" fmla="*/ 533824 w 5691115"/>
              <a:gd name="connsiteY45" fmla="*/ 2422477 h 5622876"/>
              <a:gd name="connsiteX46" fmla="*/ 2107016 w 5691115"/>
              <a:gd name="connsiteY46" fmla="*/ 2422477 h 5622876"/>
              <a:gd name="connsiteX47" fmla="*/ 2415652 w 5691115"/>
              <a:gd name="connsiteY47" fmla="*/ 2113841 h 5622876"/>
              <a:gd name="connsiteX48" fmla="*/ 2415652 w 5691115"/>
              <a:gd name="connsiteY48" fmla="*/ 540649 h 5622876"/>
              <a:gd name="connsiteX49" fmla="*/ 2107016 w 5691115"/>
              <a:gd name="connsiteY49" fmla="*/ 232013 h 5622876"/>
              <a:gd name="connsiteX50" fmla="*/ 3416507 w 5691115"/>
              <a:gd name="connsiteY50" fmla="*/ 0 h 5622876"/>
              <a:gd name="connsiteX51" fmla="*/ 5318059 w 5691115"/>
              <a:gd name="connsiteY51" fmla="*/ 0 h 5622876"/>
              <a:gd name="connsiteX52" fmla="*/ 5691115 w 5691115"/>
              <a:gd name="connsiteY52" fmla="*/ 373056 h 5622876"/>
              <a:gd name="connsiteX53" fmla="*/ 5691115 w 5691115"/>
              <a:gd name="connsiteY53" fmla="*/ 2274608 h 5622876"/>
              <a:gd name="connsiteX54" fmla="*/ 5318059 w 5691115"/>
              <a:gd name="connsiteY54" fmla="*/ 2647664 h 5622876"/>
              <a:gd name="connsiteX55" fmla="*/ 3416507 w 5691115"/>
              <a:gd name="connsiteY55" fmla="*/ 2647664 h 5622876"/>
              <a:gd name="connsiteX56" fmla="*/ 3043451 w 5691115"/>
              <a:gd name="connsiteY56" fmla="*/ 2274608 h 5622876"/>
              <a:gd name="connsiteX57" fmla="*/ 3043451 w 5691115"/>
              <a:gd name="connsiteY57" fmla="*/ 373056 h 5622876"/>
              <a:gd name="connsiteX58" fmla="*/ 3416507 w 5691115"/>
              <a:gd name="connsiteY58" fmla="*/ 0 h 5622876"/>
              <a:gd name="connsiteX59" fmla="*/ 373056 w 5691115"/>
              <a:gd name="connsiteY59" fmla="*/ 0 h 5622876"/>
              <a:gd name="connsiteX60" fmla="*/ 2274608 w 5691115"/>
              <a:gd name="connsiteY60" fmla="*/ 0 h 5622876"/>
              <a:gd name="connsiteX61" fmla="*/ 2647664 w 5691115"/>
              <a:gd name="connsiteY61" fmla="*/ 373056 h 5622876"/>
              <a:gd name="connsiteX62" fmla="*/ 2647664 w 5691115"/>
              <a:gd name="connsiteY62" fmla="*/ 2274608 h 5622876"/>
              <a:gd name="connsiteX63" fmla="*/ 2274608 w 5691115"/>
              <a:gd name="connsiteY63" fmla="*/ 2647664 h 5622876"/>
              <a:gd name="connsiteX64" fmla="*/ 373056 w 5691115"/>
              <a:gd name="connsiteY64" fmla="*/ 2647664 h 5622876"/>
              <a:gd name="connsiteX65" fmla="*/ 0 w 5691115"/>
              <a:gd name="connsiteY65" fmla="*/ 2274608 h 5622876"/>
              <a:gd name="connsiteX66" fmla="*/ 0 w 5691115"/>
              <a:gd name="connsiteY66" fmla="*/ 373056 h 5622876"/>
              <a:gd name="connsiteX67" fmla="*/ 373056 w 5691115"/>
              <a:gd name="connsiteY67" fmla="*/ 0 h 5622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5691115" h="5622876">
                <a:moveTo>
                  <a:pt x="3577275" y="3207225"/>
                </a:moveTo>
                <a:cubicBezTo>
                  <a:pt x="3406820" y="3207225"/>
                  <a:pt x="3268639" y="3345406"/>
                  <a:pt x="3268639" y="3515861"/>
                </a:cubicBezTo>
                <a:lnTo>
                  <a:pt x="3268639" y="5089053"/>
                </a:lnTo>
                <a:cubicBezTo>
                  <a:pt x="3268639" y="5259508"/>
                  <a:pt x="3406820" y="5397689"/>
                  <a:pt x="3577275" y="5397689"/>
                </a:cubicBezTo>
                <a:lnTo>
                  <a:pt x="5150467" y="5397689"/>
                </a:lnTo>
                <a:cubicBezTo>
                  <a:pt x="5320922" y="5397689"/>
                  <a:pt x="5459103" y="5259508"/>
                  <a:pt x="5459103" y="5089053"/>
                </a:cubicBezTo>
                <a:lnTo>
                  <a:pt x="5459103" y="3515861"/>
                </a:lnTo>
                <a:cubicBezTo>
                  <a:pt x="5459103" y="3345406"/>
                  <a:pt x="5320922" y="3207225"/>
                  <a:pt x="5150467" y="3207225"/>
                </a:cubicBezTo>
                <a:close/>
                <a:moveTo>
                  <a:pt x="533824" y="3207225"/>
                </a:moveTo>
                <a:cubicBezTo>
                  <a:pt x="363369" y="3207225"/>
                  <a:pt x="225188" y="3345406"/>
                  <a:pt x="225188" y="3515861"/>
                </a:cubicBezTo>
                <a:lnTo>
                  <a:pt x="225188" y="5089053"/>
                </a:lnTo>
                <a:cubicBezTo>
                  <a:pt x="225188" y="5259508"/>
                  <a:pt x="363369" y="5397689"/>
                  <a:pt x="533824" y="5397689"/>
                </a:cubicBezTo>
                <a:lnTo>
                  <a:pt x="2107016" y="5397689"/>
                </a:lnTo>
                <a:cubicBezTo>
                  <a:pt x="2277471" y="5397689"/>
                  <a:pt x="2415652" y="5259508"/>
                  <a:pt x="2415652" y="5089053"/>
                </a:cubicBezTo>
                <a:lnTo>
                  <a:pt x="2415652" y="3515861"/>
                </a:lnTo>
                <a:cubicBezTo>
                  <a:pt x="2415652" y="3345406"/>
                  <a:pt x="2277471" y="3207225"/>
                  <a:pt x="2107016" y="3207225"/>
                </a:cubicBezTo>
                <a:close/>
                <a:moveTo>
                  <a:pt x="3416507" y="2975212"/>
                </a:moveTo>
                <a:lnTo>
                  <a:pt x="5318059" y="2975212"/>
                </a:lnTo>
                <a:cubicBezTo>
                  <a:pt x="5524092" y="2975212"/>
                  <a:pt x="5691115" y="3142235"/>
                  <a:pt x="5691115" y="3348268"/>
                </a:cubicBezTo>
                <a:lnTo>
                  <a:pt x="5691115" y="5249820"/>
                </a:lnTo>
                <a:cubicBezTo>
                  <a:pt x="5691115" y="5455853"/>
                  <a:pt x="5524092" y="5622876"/>
                  <a:pt x="5318059" y="5622876"/>
                </a:cubicBezTo>
                <a:lnTo>
                  <a:pt x="3416507" y="5622876"/>
                </a:lnTo>
                <a:cubicBezTo>
                  <a:pt x="3210474" y="5622876"/>
                  <a:pt x="3043451" y="5455853"/>
                  <a:pt x="3043451" y="5249820"/>
                </a:cubicBezTo>
                <a:lnTo>
                  <a:pt x="3043451" y="3348268"/>
                </a:lnTo>
                <a:cubicBezTo>
                  <a:pt x="3043451" y="3142235"/>
                  <a:pt x="3210474" y="2975212"/>
                  <a:pt x="3416507" y="2975212"/>
                </a:cubicBezTo>
                <a:close/>
                <a:moveTo>
                  <a:pt x="373056" y="2975212"/>
                </a:moveTo>
                <a:lnTo>
                  <a:pt x="2274608" y="2975212"/>
                </a:lnTo>
                <a:cubicBezTo>
                  <a:pt x="2480641" y="2975212"/>
                  <a:pt x="2647664" y="3142235"/>
                  <a:pt x="2647664" y="3348268"/>
                </a:cubicBezTo>
                <a:lnTo>
                  <a:pt x="2647664" y="5249820"/>
                </a:lnTo>
                <a:cubicBezTo>
                  <a:pt x="2647664" y="5455853"/>
                  <a:pt x="2480641" y="5622876"/>
                  <a:pt x="2274608" y="5622876"/>
                </a:cubicBezTo>
                <a:lnTo>
                  <a:pt x="373056" y="5622876"/>
                </a:lnTo>
                <a:cubicBezTo>
                  <a:pt x="167023" y="5622876"/>
                  <a:pt x="0" y="5455853"/>
                  <a:pt x="0" y="5249820"/>
                </a:cubicBezTo>
                <a:lnTo>
                  <a:pt x="0" y="3348268"/>
                </a:lnTo>
                <a:cubicBezTo>
                  <a:pt x="0" y="3142235"/>
                  <a:pt x="167023" y="2975212"/>
                  <a:pt x="373056" y="2975212"/>
                </a:cubicBezTo>
                <a:close/>
                <a:moveTo>
                  <a:pt x="3577275" y="232013"/>
                </a:moveTo>
                <a:cubicBezTo>
                  <a:pt x="3406820" y="232013"/>
                  <a:pt x="3268639" y="370194"/>
                  <a:pt x="3268639" y="540649"/>
                </a:cubicBezTo>
                <a:lnTo>
                  <a:pt x="3268639" y="2113841"/>
                </a:lnTo>
                <a:cubicBezTo>
                  <a:pt x="3268639" y="2284296"/>
                  <a:pt x="3406820" y="2422477"/>
                  <a:pt x="3577275" y="2422477"/>
                </a:cubicBezTo>
                <a:lnTo>
                  <a:pt x="5150467" y="2422477"/>
                </a:lnTo>
                <a:cubicBezTo>
                  <a:pt x="5320922" y="2422477"/>
                  <a:pt x="5459103" y="2284296"/>
                  <a:pt x="5459103" y="2113841"/>
                </a:cubicBezTo>
                <a:lnTo>
                  <a:pt x="5459103" y="540649"/>
                </a:lnTo>
                <a:cubicBezTo>
                  <a:pt x="5459103" y="370194"/>
                  <a:pt x="5320922" y="232013"/>
                  <a:pt x="5150467" y="232013"/>
                </a:cubicBezTo>
                <a:close/>
                <a:moveTo>
                  <a:pt x="533824" y="232013"/>
                </a:moveTo>
                <a:cubicBezTo>
                  <a:pt x="363369" y="232013"/>
                  <a:pt x="225188" y="370194"/>
                  <a:pt x="225188" y="540649"/>
                </a:cubicBezTo>
                <a:lnTo>
                  <a:pt x="225188" y="2113841"/>
                </a:lnTo>
                <a:cubicBezTo>
                  <a:pt x="225188" y="2284296"/>
                  <a:pt x="363369" y="2422477"/>
                  <a:pt x="533824" y="2422477"/>
                </a:cubicBezTo>
                <a:lnTo>
                  <a:pt x="2107016" y="2422477"/>
                </a:lnTo>
                <a:cubicBezTo>
                  <a:pt x="2277471" y="2422477"/>
                  <a:pt x="2415652" y="2284296"/>
                  <a:pt x="2415652" y="2113841"/>
                </a:cubicBezTo>
                <a:lnTo>
                  <a:pt x="2415652" y="540649"/>
                </a:lnTo>
                <a:cubicBezTo>
                  <a:pt x="2415652" y="370194"/>
                  <a:pt x="2277471" y="232013"/>
                  <a:pt x="2107016" y="232013"/>
                </a:cubicBezTo>
                <a:close/>
                <a:moveTo>
                  <a:pt x="3416507" y="0"/>
                </a:moveTo>
                <a:lnTo>
                  <a:pt x="5318059" y="0"/>
                </a:lnTo>
                <a:cubicBezTo>
                  <a:pt x="5524092" y="0"/>
                  <a:pt x="5691115" y="167023"/>
                  <a:pt x="5691115" y="373056"/>
                </a:cubicBezTo>
                <a:lnTo>
                  <a:pt x="5691115" y="2274608"/>
                </a:lnTo>
                <a:cubicBezTo>
                  <a:pt x="5691115" y="2480641"/>
                  <a:pt x="5524092" y="2647664"/>
                  <a:pt x="5318059" y="2647664"/>
                </a:cubicBezTo>
                <a:lnTo>
                  <a:pt x="3416507" y="2647664"/>
                </a:lnTo>
                <a:cubicBezTo>
                  <a:pt x="3210474" y="2647664"/>
                  <a:pt x="3043451" y="2480641"/>
                  <a:pt x="3043451" y="2274608"/>
                </a:cubicBezTo>
                <a:lnTo>
                  <a:pt x="3043451" y="373056"/>
                </a:lnTo>
                <a:cubicBezTo>
                  <a:pt x="3043451" y="167023"/>
                  <a:pt x="3210474" y="0"/>
                  <a:pt x="3416507" y="0"/>
                </a:cubicBezTo>
                <a:close/>
                <a:moveTo>
                  <a:pt x="373056" y="0"/>
                </a:moveTo>
                <a:lnTo>
                  <a:pt x="2274608" y="0"/>
                </a:lnTo>
                <a:cubicBezTo>
                  <a:pt x="2480641" y="0"/>
                  <a:pt x="2647664" y="167023"/>
                  <a:pt x="2647664" y="373056"/>
                </a:cubicBezTo>
                <a:lnTo>
                  <a:pt x="2647664" y="2274608"/>
                </a:lnTo>
                <a:cubicBezTo>
                  <a:pt x="2647664" y="2480641"/>
                  <a:pt x="2480641" y="2647664"/>
                  <a:pt x="2274608" y="2647664"/>
                </a:cubicBezTo>
                <a:lnTo>
                  <a:pt x="373056" y="2647664"/>
                </a:lnTo>
                <a:cubicBezTo>
                  <a:pt x="167023" y="2647664"/>
                  <a:pt x="0" y="2480641"/>
                  <a:pt x="0" y="2274608"/>
                </a:cubicBezTo>
                <a:lnTo>
                  <a:pt x="0" y="373056"/>
                </a:lnTo>
                <a:cubicBezTo>
                  <a:pt x="0" y="167023"/>
                  <a:pt x="167023" y="0"/>
                  <a:pt x="37305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pic>
        <p:nvPicPr>
          <p:cNvPr id="28" name="Picture 27" descr="666f4f16032f84895dc7198d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5984" y="1377033"/>
            <a:ext cx="1656283" cy="1035177"/>
          </a:xfrm>
          <a:prstGeom prst="rect">
            <a:avLst/>
          </a:prstGeom>
        </p:spPr>
      </p:pic>
      <p:pic>
        <p:nvPicPr>
          <p:cNvPr id="29" name="Picture 28" descr="677d22b86e9b106229962a7f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4822" y="2878030"/>
            <a:ext cx="1656283" cy="1035177"/>
          </a:xfrm>
          <a:prstGeom prst="rect">
            <a:avLst/>
          </a:prstGeom>
        </p:spPr>
      </p:pic>
      <p:pic>
        <p:nvPicPr>
          <p:cNvPr id="30" name="Picture 29" descr="667452425124668fb6bda8bb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6010" y="1377033"/>
            <a:ext cx="1656283" cy="1035177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121E986E-24E1-E928-CB14-78CE2934DB3C}"/>
              </a:ext>
            </a:extLst>
          </p:cNvPr>
          <p:cNvGrpSpPr/>
          <p:nvPr/>
        </p:nvGrpSpPr>
        <p:grpSpPr>
          <a:xfrm>
            <a:off x="0" y="109863"/>
            <a:ext cx="9144000" cy="594000"/>
            <a:chOff x="0" y="109863"/>
            <a:chExt cx="9144000" cy="594000"/>
          </a:xfrm>
        </p:grpSpPr>
        <p:sp>
          <p:nvSpPr>
            <p:cNvPr id="6" name="淘宝-想搞设计PPT(倒卖必究)-6">
              <a:extLst>
                <a:ext uri="{FF2B5EF4-FFF2-40B4-BE49-F238E27FC236}">
                  <a16:creationId xmlns:a16="http://schemas.microsoft.com/office/drawing/2014/main" id="{8445BE37-07E3-17CD-F247-C1F6D1CD563B}"/>
                </a:ext>
              </a:extLst>
            </p:cNvPr>
            <p:cNvSpPr/>
            <p:nvPr/>
          </p:nvSpPr>
          <p:spPr>
            <a:xfrm>
              <a:off x="0" y="109863"/>
              <a:ext cx="9144000" cy="594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cxnSp>
          <p:nvCxnSpPr>
            <p:cNvPr id="7" name="淘宝-想搞设计PPT(倒卖必究)-7">
              <a:extLst>
                <a:ext uri="{FF2B5EF4-FFF2-40B4-BE49-F238E27FC236}">
                  <a16:creationId xmlns:a16="http://schemas.microsoft.com/office/drawing/2014/main" id="{D9324271-D448-20C0-F6EB-4F30D231D389}"/>
                </a:ext>
              </a:extLst>
            </p:cNvPr>
            <p:cNvCxnSpPr>
              <a:cxnSpLocks/>
            </p:cNvCxnSpPr>
            <p:nvPr/>
          </p:nvCxnSpPr>
          <p:spPr>
            <a:xfrm>
              <a:off x="2297612" y="270494"/>
              <a:ext cx="0" cy="216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淘宝-想搞设计PPT(倒卖必究)-9">
              <a:extLst>
                <a:ext uri="{FF2B5EF4-FFF2-40B4-BE49-F238E27FC236}">
                  <a16:creationId xmlns:a16="http://schemas.microsoft.com/office/drawing/2014/main" id="{77A9A0DD-9ED2-CED9-79F8-B8B9898BAB5B}"/>
                </a:ext>
              </a:extLst>
            </p:cNvPr>
            <p:cNvSpPr txBox="1"/>
            <p:nvPr/>
          </p:nvSpPr>
          <p:spPr>
            <a:xfrm>
              <a:off x="1134724" y="189195"/>
              <a:ext cx="8694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rgbClr val="0A3C69"/>
                  </a:solidFill>
                </a:rPr>
                <a:t>绪论背景</a:t>
              </a:r>
            </a:p>
          </p:txBody>
        </p:sp>
        <p:sp>
          <p:nvSpPr>
            <p:cNvPr id="10" name="淘宝-想搞设计PPT(倒卖必究)-10">
              <a:extLst>
                <a:ext uri="{FF2B5EF4-FFF2-40B4-BE49-F238E27FC236}">
                  <a16:creationId xmlns:a16="http://schemas.microsoft.com/office/drawing/2014/main" id="{544C510E-E270-C37F-53F5-71B76A0594C7}"/>
                </a:ext>
              </a:extLst>
            </p:cNvPr>
            <p:cNvSpPr txBox="1"/>
            <p:nvPr/>
          </p:nvSpPr>
          <p:spPr>
            <a:xfrm>
              <a:off x="2591030" y="189195"/>
              <a:ext cx="8694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研究思路</a:t>
              </a:r>
            </a:p>
          </p:txBody>
        </p:sp>
        <p:cxnSp>
          <p:nvCxnSpPr>
            <p:cNvPr id="20" name="淘宝-想搞设计PPT(倒卖必究)-20">
              <a:extLst>
                <a:ext uri="{FF2B5EF4-FFF2-40B4-BE49-F238E27FC236}">
                  <a16:creationId xmlns:a16="http://schemas.microsoft.com/office/drawing/2014/main" id="{70E075A8-0268-D350-8E02-C0340893C09C}"/>
                </a:ext>
              </a:extLst>
            </p:cNvPr>
            <p:cNvCxnSpPr>
              <a:cxnSpLocks/>
            </p:cNvCxnSpPr>
            <p:nvPr/>
          </p:nvCxnSpPr>
          <p:spPr>
            <a:xfrm>
              <a:off x="841306" y="270494"/>
              <a:ext cx="0" cy="216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淘宝-想搞设计PPT(倒卖必究)-21">
              <a:extLst>
                <a:ext uri="{FF2B5EF4-FFF2-40B4-BE49-F238E27FC236}">
                  <a16:creationId xmlns:a16="http://schemas.microsoft.com/office/drawing/2014/main" id="{08C5BA49-FCE4-CD3F-9692-6460596EB3E4}"/>
                </a:ext>
              </a:extLst>
            </p:cNvPr>
            <p:cNvSpPr txBox="1"/>
            <p:nvPr/>
          </p:nvSpPr>
          <p:spPr>
            <a:xfrm>
              <a:off x="4060035" y="189195"/>
              <a:ext cx="8694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研究成果</a:t>
              </a:r>
            </a:p>
          </p:txBody>
        </p:sp>
        <p:cxnSp>
          <p:nvCxnSpPr>
            <p:cNvPr id="22" name="淘宝-想搞设计PPT(倒卖必究)-22">
              <a:extLst>
                <a:ext uri="{FF2B5EF4-FFF2-40B4-BE49-F238E27FC236}">
                  <a16:creationId xmlns:a16="http://schemas.microsoft.com/office/drawing/2014/main" id="{B7BCDF6F-BD5C-E547-7DBF-C8BBE1BC05AE}"/>
                </a:ext>
              </a:extLst>
            </p:cNvPr>
            <p:cNvCxnSpPr>
              <a:cxnSpLocks/>
            </p:cNvCxnSpPr>
            <p:nvPr/>
          </p:nvCxnSpPr>
          <p:spPr>
            <a:xfrm>
              <a:off x="3753917" y="270494"/>
              <a:ext cx="0" cy="216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淘宝-想搞设计PPT(倒卖必究)-23">
              <a:extLst>
                <a:ext uri="{FF2B5EF4-FFF2-40B4-BE49-F238E27FC236}">
                  <a16:creationId xmlns:a16="http://schemas.microsoft.com/office/drawing/2014/main" id="{6836D706-6C37-5170-C04D-4EF81805A6CF}"/>
                </a:ext>
              </a:extLst>
            </p:cNvPr>
            <p:cNvSpPr txBox="1"/>
            <p:nvPr/>
          </p:nvSpPr>
          <p:spPr>
            <a:xfrm>
              <a:off x="5503640" y="239995"/>
              <a:ext cx="1385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endParaRPr lang="zh-CN" altLang="en-US" b="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cxnSp>
          <p:nvCxnSpPr>
            <p:cNvPr id="24" name="淘宝-想搞设计PPT(倒卖必究)-24">
              <a:extLst>
                <a:ext uri="{FF2B5EF4-FFF2-40B4-BE49-F238E27FC236}">
                  <a16:creationId xmlns:a16="http://schemas.microsoft.com/office/drawing/2014/main" id="{B6DBB8F3-83C2-4CE5-A5D2-2CB2499D1F95}"/>
                </a:ext>
              </a:extLst>
            </p:cNvPr>
            <p:cNvCxnSpPr>
              <a:cxnSpLocks/>
            </p:cNvCxnSpPr>
            <p:nvPr/>
          </p:nvCxnSpPr>
          <p:spPr>
            <a:xfrm>
              <a:off x="5210222" y="270494"/>
              <a:ext cx="0" cy="216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淘宝-想搞设计PPT(倒卖必究)-25">
              <a:extLst>
                <a:ext uri="{FF2B5EF4-FFF2-40B4-BE49-F238E27FC236}">
                  <a16:creationId xmlns:a16="http://schemas.microsoft.com/office/drawing/2014/main" id="{A68C2069-8477-F229-72DF-5B5FAA2A9A39}"/>
                </a:ext>
              </a:extLst>
            </p:cNvPr>
            <p:cNvSpPr txBox="1"/>
            <p:nvPr/>
          </p:nvSpPr>
          <p:spPr>
            <a:xfrm>
              <a:off x="5490162" y="201895"/>
              <a:ext cx="8694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pc="100" dirty="0">
                  <a:solidFill>
                    <a:schemeClr val="bg1">
                      <a:lumMod val="65000"/>
                    </a:schemeClr>
                  </a:solidFill>
                </a:rPr>
                <a:t>论文总结</a:t>
              </a:r>
            </a:p>
          </p:txBody>
        </p:sp>
        <p:pic>
          <p:nvPicPr>
            <p:cNvPr id="31" name="Picture 30" descr="华中科技大学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60993" y="201895"/>
              <a:ext cx="1508891" cy="331416"/>
            </a:xfrm>
            <a:prstGeom prst="rect">
              <a:avLst/>
            </a:prstGeom>
          </p:spPr>
        </p:pic>
        <p:cxnSp>
          <p:nvCxnSpPr>
            <p:cNvPr id="27" name="淘宝-想搞设计PPT(倒卖必究)-27">
              <a:extLst>
                <a:ext uri="{FF2B5EF4-FFF2-40B4-BE49-F238E27FC236}">
                  <a16:creationId xmlns:a16="http://schemas.microsoft.com/office/drawing/2014/main" id="{1DCB2F66-9B7E-BC3A-D655-E41945E32E1B}"/>
                </a:ext>
              </a:extLst>
            </p:cNvPr>
            <p:cNvCxnSpPr>
              <a:cxnSpLocks/>
            </p:cNvCxnSpPr>
            <p:nvPr/>
          </p:nvCxnSpPr>
          <p:spPr>
            <a:xfrm>
              <a:off x="6612263" y="270494"/>
              <a:ext cx="0" cy="216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31389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2000">
        <p15:prstTrans prst="pageCurlDouble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淘宝-想搞设计PPT(倒卖必究)-6">
            <a:extLst>
              <a:ext uri="{FF2B5EF4-FFF2-40B4-BE49-F238E27FC236}">
                <a16:creationId xmlns:a16="http://schemas.microsoft.com/office/drawing/2014/main" id="{80F2C8DB-887F-44B8-B13D-24A8356C5B4C}"/>
              </a:ext>
            </a:extLst>
          </p:cNvPr>
          <p:cNvSpPr txBox="1"/>
          <p:nvPr/>
        </p:nvSpPr>
        <p:spPr>
          <a:xfrm>
            <a:off x="627186" y="1770595"/>
            <a:ext cx="1963844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pic>
        <p:nvPicPr>
          <p:cNvPr id="23" name="Picture 22" descr="6674524570ee601ecfd258e8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5645" y="1083569"/>
            <a:ext cx="5555846" cy="3472404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A403775C-E7DC-5002-0FB3-B6916AD7244A}"/>
              </a:ext>
            </a:extLst>
          </p:cNvPr>
          <p:cNvGrpSpPr/>
          <p:nvPr/>
        </p:nvGrpSpPr>
        <p:grpSpPr>
          <a:xfrm>
            <a:off x="0" y="109863"/>
            <a:ext cx="9144000" cy="594000"/>
            <a:chOff x="0" y="109863"/>
            <a:chExt cx="9144000" cy="594000"/>
          </a:xfrm>
        </p:grpSpPr>
        <p:sp>
          <p:nvSpPr>
            <p:cNvPr id="11" name="淘宝-想搞设计PPT(倒卖必究)-11">
              <a:extLst>
                <a:ext uri="{FF2B5EF4-FFF2-40B4-BE49-F238E27FC236}">
                  <a16:creationId xmlns:a16="http://schemas.microsoft.com/office/drawing/2014/main" id="{7FC4E9EC-C12A-B859-514B-4ED8235CFBA2}"/>
                </a:ext>
              </a:extLst>
            </p:cNvPr>
            <p:cNvSpPr/>
            <p:nvPr/>
          </p:nvSpPr>
          <p:spPr>
            <a:xfrm>
              <a:off x="0" y="109863"/>
              <a:ext cx="9144000" cy="594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cxnSp>
          <p:nvCxnSpPr>
            <p:cNvPr id="12" name="淘宝-想搞设计PPT(倒卖必究)-12">
              <a:extLst>
                <a:ext uri="{FF2B5EF4-FFF2-40B4-BE49-F238E27FC236}">
                  <a16:creationId xmlns:a16="http://schemas.microsoft.com/office/drawing/2014/main" id="{B72FA731-1C59-7164-2906-5B859D680787}"/>
                </a:ext>
              </a:extLst>
            </p:cNvPr>
            <p:cNvCxnSpPr>
              <a:cxnSpLocks/>
            </p:cNvCxnSpPr>
            <p:nvPr/>
          </p:nvCxnSpPr>
          <p:spPr>
            <a:xfrm>
              <a:off x="2297612" y="270494"/>
              <a:ext cx="0" cy="216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淘宝-想搞设计PPT(倒卖必究)-13">
              <a:extLst>
                <a:ext uri="{FF2B5EF4-FFF2-40B4-BE49-F238E27FC236}">
                  <a16:creationId xmlns:a16="http://schemas.microsoft.com/office/drawing/2014/main" id="{7B6EC8D5-9522-C013-92AB-C833B1EC89DC}"/>
                </a:ext>
              </a:extLst>
            </p:cNvPr>
            <p:cNvSpPr txBox="1"/>
            <p:nvPr/>
          </p:nvSpPr>
          <p:spPr>
            <a:xfrm>
              <a:off x="1134724" y="189195"/>
              <a:ext cx="8694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rgbClr val="0A3C69"/>
                  </a:solidFill>
                </a:rPr>
                <a:t>绪论背景</a:t>
              </a:r>
            </a:p>
          </p:txBody>
        </p:sp>
        <p:sp>
          <p:nvSpPr>
            <p:cNvPr id="14" name="淘宝-想搞设计PPT(倒卖必究)-14">
              <a:extLst>
                <a:ext uri="{FF2B5EF4-FFF2-40B4-BE49-F238E27FC236}">
                  <a16:creationId xmlns:a16="http://schemas.microsoft.com/office/drawing/2014/main" id="{5864D4FE-EFEA-6CD9-8874-B231258E0D61}"/>
                </a:ext>
              </a:extLst>
            </p:cNvPr>
            <p:cNvSpPr txBox="1"/>
            <p:nvPr/>
          </p:nvSpPr>
          <p:spPr>
            <a:xfrm>
              <a:off x="2591030" y="189195"/>
              <a:ext cx="8694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研究思路</a:t>
              </a:r>
            </a:p>
          </p:txBody>
        </p:sp>
        <p:cxnSp>
          <p:nvCxnSpPr>
            <p:cNvPr id="15" name="淘宝-想搞设计PPT(倒卖必究)-15">
              <a:extLst>
                <a:ext uri="{FF2B5EF4-FFF2-40B4-BE49-F238E27FC236}">
                  <a16:creationId xmlns:a16="http://schemas.microsoft.com/office/drawing/2014/main" id="{E09C1946-695D-8B47-4412-DACB1D0D3B9B}"/>
                </a:ext>
              </a:extLst>
            </p:cNvPr>
            <p:cNvCxnSpPr>
              <a:cxnSpLocks/>
            </p:cNvCxnSpPr>
            <p:nvPr/>
          </p:nvCxnSpPr>
          <p:spPr>
            <a:xfrm>
              <a:off x="841306" y="270494"/>
              <a:ext cx="0" cy="216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淘宝-想搞设计PPT(倒卖必究)-16">
              <a:extLst>
                <a:ext uri="{FF2B5EF4-FFF2-40B4-BE49-F238E27FC236}">
                  <a16:creationId xmlns:a16="http://schemas.microsoft.com/office/drawing/2014/main" id="{B4DC318E-988A-F824-73AF-076BF1E29C9D}"/>
                </a:ext>
              </a:extLst>
            </p:cNvPr>
            <p:cNvSpPr txBox="1"/>
            <p:nvPr/>
          </p:nvSpPr>
          <p:spPr>
            <a:xfrm>
              <a:off x="4060035" y="189195"/>
              <a:ext cx="8694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研究成果</a:t>
              </a:r>
            </a:p>
          </p:txBody>
        </p:sp>
        <p:cxnSp>
          <p:nvCxnSpPr>
            <p:cNvPr id="17" name="淘宝-想搞设计PPT(倒卖必究)-17">
              <a:extLst>
                <a:ext uri="{FF2B5EF4-FFF2-40B4-BE49-F238E27FC236}">
                  <a16:creationId xmlns:a16="http://schemas.microsoft.com/office/drawing/2014/main" id="{CB93C968-52C4-B4F9-A318-799299E9FA47}"/>
                </a:ext>
              </a:extLst>
            </p:cNvPr>
            <p:cNvCxnSpPr>
              <a:cxnSpLocks/>
            </p:cNvCxnSpPr>
            <p:nvPr/>
          </p:nvCxnSpPr>
          <p:spPr>
            <a:xfrm>
              <a:off x="3753917" y="270494"/>
              <a:ext cx="0" cy="216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淘宝-想搞设计PPT(倒卖必究)-18">
              <a:extLst>
                <a:ext uri="{FF2B5EF4-FFF2-40B4-BE49-F238E27FC236}">
                  <a16:creationId xmlns:a16="http://schemas.microsoft.com/office/drawing/2014/main" id="{F77F8B71-94C7-2AF2-DC6E-99320088AC2A}"/>
                </a:ext>
              </a:extLst>
            </p:cNvPr>
            <p:cNvSpPr txBox="1"/>
            <p:nvPr/>
          </p:nvSpPr>
          <p:spPr>
            <a:xfrm>
              <a:off x="5503640" y="239995"/>
              <a:ext cx="1385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endParaRPr lang="zh-CN" altLang="en-US" b="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cxnSp>
          <p:nvCxnSpPr>
            <p:cNvPr id="19" name="淘宝-想搞设计PPT(倒卖必究)-19">
              <a:extLst>
                <a:ext uri="{FF2B5EF4-FFF2-40B4-BE49-F238E27FC236}">
                  <a16:creationId xmlns:a16="http://schemas.microsoft.com/office/drawing/2014/main" id="{F08B6EBC-8DF0-B7B9-A143-F42D0D18E06E}"/>
                </a:ext>
              </a:extLst>
            </p:cNvPr>
            <p:cNvCxnSpPr>
              <a:cxnSpLocks/>
            </p:cNvCxnSpPr>
            <p:nvPr/>
          </p:nvCxnSpPr>
          <p:spPr>
            <a:xfrm>
              <a:off x="5210222" y="270494"/>
              <a:ext cx="0" cy="216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淘宝-想搞设计PPT(倒卖必究)-20">
              <a:extLst>
                <a:ext uri="{FF2B5EF4-FFF2-40B4-BE49-F238E27FC236}">
                  <a16:creationId xmlns:a16="http://schemas.microsoft.com/office/drawing/2014/main" id="{E15E7B11-2B15-EC2D-6921-E7E222C9F88E}"/>
                </a:ext>
              </a:extLst>
            </p:cNvPr>
            <p:cNvSpPr txBox="1"/>
            <p:nvPr/>
          </p:nvSpPr>
          <p:spPr>
            <a:xfrm>
              <a:off x="5490162" y="201895"/>
              <a:ext cx="8694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pc="100" dirty="0">
                  <a:solidFill>
                    <a:schemeClr val="bg1">
                      <a:lumMod val="65000"/>
                    </a:schemeClr>
                  </a:solidFill>
                </a:rPr>
                <a:t>论文总结</a:t>
              </a:r>
            </a:p>
          </p:txBody>
        </p:sp>
        <p:pic>
          <p:nvPicPr>
            <p:cNvPr id="24" name="Picture 23" descr="华中科技大学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0993" y="201895"/>
              <a:ext cx="1508891" cy="331416"/>
            </a:xfrm>
            <a:prstGeom prst="rect">
              <a:avLst/>
            </a:prstGeom>
          </p:spPr>
        </p:pic>
        <p:cxnSp>
          <p:nvCxnSpPr>
            <p:cNvPr id="22" name="淘宝-想搞设计PPT(倒卖必究)-22">
              <a:extLst>
                <a:ext uri="{FF2B5EF4-FFF2-40B4-BE49-F238E27FC236}">
                  <a16:creationId xmlns:a16="http://schemas.microsoft.com/office/drawing/2014/main" id="{541248E2-73F0-9400-0DED-04B6757FC64E}"/>
                </a:ext>
              </a:extLst>
            </p:cNvPr>
            <p:cNvCxnSpPr>
              <a:cxnSpLocks/>
            </p:cNvCxnSpPr>
            <p:nvPr/>
          </p:nvCxnSpPr>
          <p:spPr>
            <a:xfrm>
              <a:off x="6612263" y="270494"/>
              <a:ext cx="0" cy="216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81795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2000">
        <p15:prstTrans prst="pageCurlDouble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淘宝-想搞设计PPT(倒卖必究)-2">
            <a:extLst>
              <a:ext uri="{FF2B5EF4-FFF2-40B4-BE49-F238E27FC236}">
                <a16:creationId xmlns:a16="http://schemas.microsoft.com/office/drawing/2014/main" id="{411B9251-F3CF-4E8C-8B17-B2B25209CA27}"/>
              </a:ext>
            </a:extLst>
          </p:cNvPr>
          <p:cNvSpPr/>
          <p:nvPr/>
        </p:nvSpPr>
        <p:spPr>
          <a:xfrm>
            <a:off x="0" y="0"/>
            <a:ext cx="2928395" cy="5219700"/>
          </a:xfrm>
          <a:prstGeom prst="rect">
            <a:avLst/>
          </a:prstGeom>
          <a:solidFill>
            <a:srgbClr val="2568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淘宝-想搞设计PPT(倒卖必究)-3">
            <a:extLst>
              <a:ext uri="{FF2B5EF4-FFF2-40B4-BE49-F238E27FC236}">
                <a16:creationId xmlns:a16="http://schemas.microsoft.com/office/drawing/2014/main" id="{8AA0FFC1-AD3C-48D8-A1D5-FB85C406ED9E}"/>
              </a:ext>
            </a:extLst>
          </p:cNvPr>
          <p:cNvSpPr/>
          <p:nvPr/>
        </p:nvSpPr>
        <p:spPr>
          <a:xfrm>
            <a:off x="630820" y="1182878"/>
            <a:ext cx="1666754" cy="210659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淘宝-想搞设计PPT(倒卖必究)-4">
            <a:extLst>
              <a:ext uri="{FF2B5EF4-FFF2-40B4-BE49-F238E27FC236}">
                <a16:creationId xmlns:a16="http://schemas.microsoft.com/office/drawing/2014/main" id="{3241E23C-E673-4F5A-8ABA-A7E643DF4758}"/>
              </a:ext>
            </a:extLst>
          </p:cNvPr>
          <p:cNvSpPr txBox="1"/>
          <p:nvPr/>
        </p:nvSpPr>
        <p:spPr>
          <a:xfrm>
            <a:off x="718103" y="1405176"/>
            <a:ext cx="16433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  <a:latin typeface="Broadway" panose="04040905080B02020502" pitchFamily="82" charset="0"/>
                <a:ea typeface="微软雅黑" panose="020B0503020204020204" pitchFamily="34" charset="-122"/>
              </a:rPr>
              <a:t>02</a:t>
            </a:r>
            <a:endParaRPr lang="zh-CN" altLang="en-US" sz="8800" dirty="0">
              <a:solidFill>
                <a:schemeClr val="bg1"/>
              </a:solidFill>
              <a:latin typeface="Broadway" panose="04040905080B02020502" pitchFamily="82" charset="0"/>
              <a:ea typeface="微软雅黑" panose="020B0503020204020204" pitchFamily="34" charset="-122"/>
            </a:endParaRPr>
          </a:p>
        </p:txBody>
      </p:sp>
      <p:sp>
        <p:nvSpPr>
          <p:cNvPr id="6" name="淘宝-想搞设计PPT(倒卖必究)-6">
            <a:extLst>
              <a:ext uri="{FF2B5EF4-FFF2-40B4-BE49-F238E27FC236}">
                <a16:creationId xmlns:a16="http://schemas.microsoft.com/office/drawing/2014/main" id="{32D12F2C-4C62-46DB-9629-8E784F72AB7E}"/>
              </a:ext>
            </a:extLst>
          </p:cNvPr>
          <p:cNvSpPr txBox="1"/>
          <p:nvPr/>
        </p:nvSpPr>
        <p:spPr>
          <a:xfrm>
            <a:off x="4033512" y="171295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</a:rPr>
              <a:t>答辩主题</a:t>
            </a:r>
          </a:p>
        </p:txBody>
      </p:sp>
      <p:cxnSp>
        <p:nvCxnSpPr>
          <p:cNvPr id="8" name="淘宝-想搞设计PPT(倒卖必究)-8">
            <a:extLst>
              <a:ext uri="{FF2B5EF4-FFF2-40B4-BE49-F238E27FC236}">
                <a16:creationId xmlns:a16="http://schemas.microsoft.com/office/drawing/2014/main" id="{96EE5C9A-F9C2-47FC-BB4A-30BC01CE122B}"/>
              </a:ext>
            </a:extLst>
          </p:cNvPr>
          <p:cNvCxnSpPr/>
          <p:nvPr/>
        </p:nvCxnSpPr>
        <p:spPr>
          <a:xfrm>
            <a:off x="3252721" y="2332057"/>
            <a:ext cx="5567423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淘宝-想搞设计PPT(倒卖必究)-9">
            <a:extLst>
              <a:ext uri="{FF2B5EF4-FFF2-40B4-BE49-F238E27FC236}">
                <a16:creationId xmlns:a16="http://schemas.microsoft.com/office/drawing/2014/main" id="{30638060-7211-4EFF-B65D-0A4B00289A9B}"/>
              </a:ext>
            </a:extLst>
          </p:cNvPr>
          <p:cNvSpPr txBox="1"/>
          <p:nvPr/>
        </p:nvSpPr>
        <p:spPr>
          <a:xfrm>
            <a:off x="3252722" y="2609850"/>
            <a:ext cx="5428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0" name="淘宝-想搞设计PPT(倒卖必究)-10">
            <a:extLst>
              <a:ext uri="{FF2B5EF4-FFF2-40B4-BE49-F238E27FC236}">
                <a16:creationId xmlns:a16="http://schemas.microsoft.com/office/drawing/2014/main" id="{4B8AA000-5372-4CA0-A27F-8F928702488A}"/>
              </a:ext>
            </a:extLst>
          </p:cNvPr>
          <p:cNvSpPr txBox="1"/>
          <p:nvPr/>
        </p:nvSpPr>
        <p:spPr>
          <a:xfrm>
            <a:off x="3252722" y="2856071"/>
            <a:ext cx="5428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1" name="淘宝-想搞设计PPT(倒卖必究)-11">
            <a:extLst>
              <a:ext uri="{FF2B5EF4-FFF2-40B4-BE49-F238E27FC236}">
                <a16:creationId xmlns:a16="http://schemas.microsoft.com/office/drawing/2014/main" id="{12C967A7-E077-43CF-A410-ED246B88637C}"/>
              </a:ext>
            </a:extLst>
          </p:cNvPr>
          <p:cNvSpPr txBox="1"/>
          <p:nvPr/>
        </p:nvSpPr>
        <p:spPr>
          <a:xfrm>
            <a:off x="3252722" y="3102292"/>
            <a:ext cx="5428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pic>
        <p:nvPicPr>
          <p:cNvPr id="49" name="Picture 48" descr="华中科技大学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90" y="4127658"/>
            <a:ext cx="2451791" cy="53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3711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2000">
        <p15:prstTrans prst="pageCurlDouble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淘宝-想搞设计PPT(倒卖必究)-5">
            <a:extLst>
              <a:ext uri="{FF2B5EF4-FFF2-40B4-BE49-F238E27FC236}">
                <a16:creationId xmlns:a16="http://schemas.microsoft.com/office/drawing/2014/main" id="{820C53B1-1262-4B75-B597-1781AC3590CD}"/>
              </a:ext>
            </a:extLst>
          </p:cNvPr>
          <p:cNvSpPr/>
          <p:nvPr/>
        </p:nvSpPr>
        <p:spPr>
          <a:xfrm flipH="1">
            <a:off x="3225038" y="1435259"/>
            <a:ext cx="1346962" cy="1346962"/>
          </a:xfrm>
          <a:prstGeom prst="round1Rect">
            <a:avLst>
              <a:gd name="adj" fmla="val 39340"/>
            </a:avLst>
          </a:prstGeom>
          <a:solidFill>
            <a:srgbClr val="AA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350" ker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淘宝-想搞设计PPT(倒卖必究)-6">
            <a:extLst>
              <a:ext uri="{FF2B5EF4-FFF2-40B4-BE49-F238E27FC236}">
                <a16:creationId xmlns:a16="http://schemas.microsoft.com/office/drawing/2014/main" id="{F2506BFB-25F8-4BF3-B3BB-3168529CBB72}"/>
              </a:ext>
            </a:extLst>
          </p:cNvPr>
          <p:cNvSpPr/>
          <p:nvPr/>
        </p:nvSpPr>
        <p:spPr>
          <a:xfrm flipH="1" flipV="1">
            <a:off x="3225038" y="2782220"/>
            <a:ext cx="1346962" cy="1346962"/>
          </a:xfrm>
          <a:prstGeom prst="round1Rect">
            <a:avLst/>
          </a:prstGeom>
          <a:solidFill>
            <a:srgbClr val="1963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350" ker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淘宝-想搞设计PPT(倒卖必究)-7">
            <a:extLst>
              <a:ext uri="{FF2B5EF4-FFF2-40B4-BE49-F238E27FC236}">
                <a16:creationId xmlns:a16="http://schemas.microsoft.com/office/drawing/2014/main" id="{49FCA800-699C-452A-B34E-6584D6A1D06D}"/>
              </a:ext>
            </a:extLst>
          </p:cNvPr>
          <p:cNvSpPr/>
          <p:nvPr/>
        </p:nvSpPr>
        <p:spPr>
          <a:xfrm>
            <a:off x="4572000" y="1435259"/>
            <a:ext cx="1346962" cy="1346962"/>
          </a:xfrm>
          <a:prstGeom prst="round1Rect">
            <a:avLst/>
          </a:prstGeom>
          <a:solidFill>
            <a:srgbClr val="1963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淘宝-想搞设计PPT(倒卖必究)-8">
            <a:extLst>
              <a:ext uri="{FF2B5EF4-FFF2-40B4-BE49-F238E27FC236}">
                <a16:creationId xmlns:a16="http://schemas.microsoft.com/office/drawing/2014/main" id="{C5453FD8-0280-4A44-BD77-8B2672BA04F8}"/>
              </a:ext>
            </a:extLst>
          </p:cNvPr>
          <p:cNvSpPr/>
          <p:nvPr/>
        </p:nvSpPr>
        <p:spPr>
          <a:xfrm flipV="1">
            <a:off x="4572000" y="2782220"/>
            <a:ext cx="1346962" cy="1346962"/>
          </a:xfrm>
          <a:prstGeom prst="round1Rect">
            <a:avLst>
              <a:gd name="adj" fmla="val 38147"/>
            </a:avLst>
          </a:prstGeom>
          <a:solidFill>
            <a:srgbClr val="AA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淘宝-想搞设计PPT(倒卖必究)-17">
            <a:extLst>
              <a:ext uri="{FF2B5EF4-FFF2-40B4-BE49-F238E27FC236}">
                <a16:creationId xmlns:a16="http://schemas.microsoft.com/office/drawing/2014/main" id="{C87FAA90-F045-4CC6-8BF1-34CF7FC9585D}"/>
              </a:ext>
            </a:extLst>
          </p:cNvPr>
          <p:cNvSpPr txBox="1"/>
          <p:nvPr/>
        </p:nvSpPr>
        <p:spPr>
          <a:xfrm>
            <a:off x="673777" y="1786448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8" name="淘宝-想搞设计PPT(倒卖必究)-18">
            <a:extLst>
              <a:ext uri="{FF2B5EF4-FFF2-40B4-BE49-F238E27FC236}">
                <a16:creationId xmlns:a16="http://schemas.microsoft.com/office/drawing/2014/main" id="{0FD7758A-0495-4227-AA37-CE5BADBCD14E}"/>
              </a:ext>
            </a:extLst>
          </p:cNvPr>
          <p:cNvSpPr txBox="1"/>
          <p:nvPr/>
        </p:nvSpPr>
        <p:spPr>
          <a:xfrm>
            <a:off x="673777" y="3189253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19" name="淘宝-想搞设计PPT(倒卖必究)-19">
            <a:extLst>
              <a:ext uri="{FF2B5EF4-FFF2-40B4-BE49-F238E27FC236}">
                <a16:creationId xmlns:a16="http://schemas.microsoft.com/office/drawing/2014/main" id="{597F59E1-E5A4-440C-AADE-8039C4C0C15C}"/>
              </a:ext>
            </a:extLst>
          </p:cNvPr>
          <p:cNvSpPr txBox="1"/>
          <p:nvPr/>
        </p:nvSpPr>
        <p:spPr>
          <a:xfrm>
            <a:off x="6233737" y="1786448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0" name="淘宝-想搞设计PPT(倒卖必究)-20">
            <a:extLst>
              <a:ext uri="{FF2B5EF4-FFF2-40B4-BE49-F238E27FC236}">
                <a16:creationId xmlns:a16="http://schemas.microsoft.com/office/drawing/2014/main" id="{22553442-2E09-4A6F-A232-CC481CEB7D98}"/>
              </a:ext>
            </a:extLst>
          </p:cNvPr>
          <p:cNvSpPr txBox="1"/>
          <p:nvPr/>
        </p:nvSpPr>
        <p:spPr>
          <a:xfrm>
            <a:off x="6233737" y="3156800"/>
            <a:ext cx="1963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/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输入替换内容输入替换内容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1" name="淘宝-想搞设计PPT(倒卖必究)-21">
            <a:extLst>
              <a:ext uri="{FF2B5EF4-FFF2-40B4-BE49-F238E27FC236}">
                <a16:creationId xmlns:a16="http://schemas.microsoft.com/office/drawing/2014/main" id="{0E0168FB-8CB1-4692-A777-A514206D2697}"/>
              </a:ext>
            </a:extLst>
          </p:cNvPr>
          <p:cNvSpPr txBox="1"/>
          <p:nvPr/>
        </p:nvSpPr>
        <p:spPr>
          <a:xfrm>
            <a:off x="3447114" y="195572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</a:p>
        </p:txBody>
      </p:sp>
      <p:sp>
        <p:nvSpPr>
          <p:cNvPr id="22" name="淘宝-想搞设计PPT(倒卖必究)-22">
            <a:extLst>
              <a:ext uri="{FF2B5EF4-FFF2-40B4-BE49-F238E27FC236}">
                <a16:creationId xmlns:a16="http://schemas.microsoft.com/office/drawing/2014/main" id="{9ADA1E2F-1322-464B-A93F-8B1E369EA245}"/>
              </a:ext>
            </a:extLst>
          </p:cNvPr>
          <p:cNvSpPr txBox="1"/>
          <p:nvPr/>
        </p:nvSpPr>
        <p:spPr>
          <a:xfrm>
            <a:off x="4799864" y="1963263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</a:p>
        </p:txBody>
      </p:sp>
      <p:sp>
        <p:nvSpPr>
          <p:cNvPr id="23" name="淘宝-想搞设计PPT(倒卖必究)-23">
            <a:extLst>
              <a:ext uri="{FF2B5EF4-FFF2-40B4-BE49-F238E27FC236}">
                <a16:creationId xmlns:a16="http://schemas.microsoft.com/office/drawing/2014/main" id="{CEF947BD-6B8B-463F-881A-1D63A3AFE98F}"/>
              </a:ext>
            </a:extLst>
          </p:cNvPr>
          <p:cNvSpPr txBox="1"/>
          <p:nvPr/>
        </p:nvSpPr>
        <p:spPr>
          <a:xfrm>
            <a:off x="3455128" y="325544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</a:p>
        </p:txBody>
      </p:sp>
      <p:sp>
        <p:nvSpPr>
          <p:cNvPr id="24" name="淘宝-想搞设计PPT(倒卖必究)-24">
            <a:extLst>
              <a:ext uri="{FF2B5EF4-FFF2-40B4-BE49-F238E27FC236}">
                <a16:creationId xmlns:a16="http://schemas.microsoft.com/office/drawing/2014/main" id="{9049D192-5907-44C7-BF73-A53EAC26C61F}"/>
              </a:ext>
            </a:extLst>
          </p:cNvPr>
          <p:cNvSpPr txBox="1"/>
          <p:nvPr/>
        </p:nvSpPr>
        <p:spPr>
          <a:xfrm>
            <a:off x="4786061" y="327389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15ED25A-0801-4E6A-A1EE-C6263ACFB2C8}"/>
              </a:ext>
            </a:extLst>
          </p:cNvPr>
          <p:cNvGrpSpPr/>
          <p:nvPr/>
        </p:nvGrpSpPr>
        <p:grpSpPr>
          <a:xfrm>
            <a:off x="0" y="109863"/>
            <a:ext cx="9144000" cy="594000"/>
            <a:chOff x="0" y="109863"/>
            <a:chExt cx="9144000" cy="594000"/>
          </a:xfrm>
        </p:grpSpPr>
        <p:sp>
          <p:nvSpPr>
            <p:cNvPr id="10" name="淘宝-想搞设计PPT(倒卖必究)-10">
              <a:extLst>
                <a:ext uri="{FF2B5EF4-FFF2-40B4-BE49-F238E27FC236}">
                  <a16:creationId xmlns:a16="http://schemas.microsoft.com/office/drawing/2014/main" id="{FE8BE880-C720-8DBC-870F-BB05564697D8}"/>
                </a:ext>
              </a:extLst>
            </p:cNvPr>
            <p:cNvSpPr/>
            <p:nvPr/>
          </p:nvSpPr>
          <p:spPr>
            <a:xfrm>
              <a:off x="0" y="109863"/>
              <a:ext cx="9144000" cy="594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cxnSp>
          <p:nvCxnSpPr>
            <p:cNvPr id="11" name="淘宝-想搞设计PPT(倒卖必究)-11">
              <a:extLst>
                <a:ext uri="{FF2B5EF4-FFF2-40B4-BE49-F238E27FC236}">
                  <a16:creationId xmlns:a16="http://schemas.microsoft.com/office/drawing/2014/main" id="{F71C14B9-34D9-F048-0579-976C59C4F605}"/>
                </a:ext>
              </a:extLst>
            </p:cNvPr>
            <p:cNvCxnSpPr>
              <a:cxnSpLocks/>
            </p:cNvCxnSpPr>
            <p:nvPr/>
          </p:nvCxnSpPr>
          <p:spPr>
            <a:xfrm>
              <a:off x="2297612" y="270494"/>
              <a:ext cx="0" cy="216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淘宝-想搞设计PPT(倒卖必究)-12">
              <a:extLst>
                <a:ext uri="{FF2B5EF4-FFF2-40B4-BE49-F238E27FC236}">
                  <a16:creationId xmlns:a16="http://schemas.microsoft.com/office/drawing/2014/main" id="{B5A0051E-AF49-5BDB-68C5-B2DD4EB09D79}"/>
                </a:ext>
              </a:extLst>
            </p:cNvPr>
            <p:cNvSpPr txBox="1"/>
            <p:nvPr/>
          </p:nvSpPr>
          <p:spPr>
            <a:xfrm>
              <a:off x="989813" y="189195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绪论背景</a:t>
              </a:r>
            </a:p>
          </p:txBody>
        </p:sp>
        <p:sp>
          <p:nvSpPr>
            <p:cNvPr id="13" name="淘宝-想搞设计PPT(倒卖必究)-13">
              <a:extLst>
                <a:ext uri="{FF2B5EF4-FFF2-40B4-BE49-F238E27FC236}">
                  <a16:creationId xmlns:a16="http://schemas.microsoft.com/office/drawing/2014/main" id="{657FB75B-CCD3-9280-A538-6D614BD18803}"/>
                </a:ext>
              </a:extLst>
            </p:cNvPr>
            <p:cNvSpPr txBox="1"/>
            <p:nvPr/>
          </p:nvSpPr>
          <p:spPr>
            <a:xfrm>
              <a:off x="2446119" y="189195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rgbClr val="0A3C69"/>
                  </a:solidFill>
                </a:rPr>
                <a:t>研究思路</a:t>
              </a:r>
            </a:p>
          </p:txBody>
        </p:sp>
        <p:cxnSp>
          <p:nvCxnSpPr>
            <p:cNvPr id="14" name="淘宝-想搞设计PPT(倒卖必究)-14">
              <a:extLst>
                <a:ext uri="{FF2B5EF4-FFF2-40B4-BE49-F238E27FC236}">
                  <a16:creationId xmlns:a16="http://schemas.microsoft.com/office/drawing/2014/main" id="{E7109EA2-41F4-56AE-1BA2-A76E5E7BFF70}"/>
                </a:ext>
              </a:extLst>
            </p:cNvPr>
            <p:cNvCxnSpPr>
              <a:cxnSpLocks/>
            </p:cNvCxnSpPr>
            <p:nvPr/>
          </p:nvCxnSpPr>
          <p:spPr>
            <a:xfrm>
              <a:off x="841306" y="270494"/>
              <a:ext cx="0" cy="216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淘宝-想搞设计PPT(倒卖必究)-15">
              <a:extLst>
                <a:ext uri="{FF2B5EF4-FFF2-40B4-BE49-F238E27FC236}">
                  <a16:creationId xmlns:a16="http://schemas.microsoft.com/office/drawing/2014/main" id="{F7CD2D14-4C26-A6C3-9FB0-1C602A989FD8}"/>
                </a:ext>
              </a:extLst>
            </p:cNvPr>
            <p:cNvSpPr txBox="1"/>
            <p:nvPr/>
          </p:nvSpPr>
          <p:spPr>
            <a:xfrm>
              <a:off x="4060035" y="189195"/>
              <a:ext cx="8694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bg1">
                      <a:lumMod val="65000"/>
                    </a:schemeClr>
                  </a:solidFill>
                </a:rPr>
                <a:t>研究成果</a:t>
              </a:r>
            </a:p>
          </p:txBody>
        </p:sp>
        <p:cxnSp>
          <p:nvCxnSpPr>
            <p:cNvPr id="16" name="淘宝-想搞设计PPT(倒卖必究)-16">
              <a:extLst>
                <a:ext uri="{FF2B5EF4-FFF2-40B4-BE49-F238E27FC236}">
                  <a16:creationId xmlns:a16="http://schemas.microsoft.com/office/drawing/2014/main" id="{E8C380C2-F036-9E34-D3EB-A9FF7148F0FA}"/>
                </a:ext>
              </a:extLst>
            </p:cNvPr>
            <p:cNvCxnSpPr>
              <a:cxnSpLocks/>
            </p:cNvCxnSpPr>
            <p:nvPr/>
          </p:nvCxnSpPr>
          <p:spPr>
            <a:xfrm>
              <a:off x="3753917" y="270494"/>
              <a:ext cx="0" cy="216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淘宝-想搞设计PPT(倒卖必究)-26">
              <a:extLst>
                <a:ext uri="{FF2B5EF4-FFF2-40B4-BE49-F238E27FC236}">
                  <a16:creationId xmlns:a16="http://schemas.microsoft.com/office/drawing/2014/main" id="{29121396-C674-4B2C-368A-0D2014A2999A}"/>
                </a:ext>
              </a:extLst>
            </p:cNvPr>
            <p:cNvSpPr txBox="1"/>
            <p:nvPr/>
          </p:nvSpPr>
          <p:spPr>
            <a:xfrm>
              <a:off x="5503640" y="239995"/>
              <a:ext cx="1385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endParaRPr lang="zh-CN" altLang="en-US" b="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cxnSp>
          <p:nvCxnSpPr>
            <p:cNvPr id="27" name="淘宝-想搞设计PPT(倒卖必究)-27">
              <a:extLst>
                <a:ext uri="{FF2B5EF4-FFF2-40B4-BE49-F238E27FC236}">
                  <a16:creationId xmlns:a16="http://schemas.microsoft.com/office/drawing/2014/main" id="{17D630C7-8BC1-3017-0E16-0BE0581FC871}"/>
                </a:ext>
              </a:extLst>
            </p:cNvPr>
            <p:cNvCxnSpPr>
              <a:cxnSpLocks/>
            </p:cNvCxnSpPr>
            <p:nvPr/>
          </p:nvCxnSpPr>
          <p:spPr>
            <a:xfrm>
              <a:off x="5210222" y="270494"/>
              <a:ext cx="0" cy="216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淘宝-想搞设计PPT(倒卖必究)-28">
              <a:extLst>
                <a:ext uri="{FF2B5EF4-FFF2-40B4-BE49-F238E27FC236}">
                  <a16:creationId xmlns:a16="http://schemas.microsoft.com/office/drawing/2014/main" id="{D977D0BE-9716-2A94-1923-C634DB2345EC}"/>
                </a:ext>
              </a:extLst>
            </p:cNvPr>
            <p:cNvSpPr txBox="1"/>
            <p:nvPr/>
          </p:nvSpPr>
          <p:spPr>
            <a:xfrm>
              <a:off x="5490162" y="201895"/>
              <a:ext cx="8694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pc="100" dirty="0">
                  <a:solidFill>
                    <a:schemeClr val="bg1">
                      <a:lumMod val="65000"/>
                    </a:schemeClr>
                  </a:solidFill>
                </a:rPr>
                <a:t>论文总结</a:t>
              </a:r>
            </a:p>
          </p:txBody>
        </p:sp>
        <p:pic>
          <p:nvPicPr>
            <p:cNvPr id="79" name="Picture 78" descr="华中科技大学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993" y="201895"/>
              <a:ext cx="1508891" cy="331416"/>
            </a:xfrm>
            <a:prstGeom prst="rect">
              <a:avLst/>
            </a:prstGeom>
          </p:spPr>
        </p:pic>
        <p:cxnSp>
          <p:nvCxnSpPr>
            <p:cNvPr id="30" name="淘宝-想搞设计PPT(倒卖必究)-30">
              <a:extLst>
                <a:ext uri="{FF2B5EF4-FFF2-40B4-BE49-F238E27FC236}">
                  <a16:creationId xmlns:a16="http://schemas.microsoft.com/office/drawing/2014/main" id="{14F463A2-4D20-BC9D-2B59-3D4C69B5646D}"/>
                </a:ext>
              </a:extLst>
            </p:cNvPr>
            <p:cNvCxnSpPr>
              <a:cxnSpLocks/>
            </p:cNvCxnSpPr>
            <p:nvPr/>
          </p:nvCxnSpPr>
          <p:spPr>
            <a:xfrm>
              <a:off x="6612263" y="270494"/>
              <a:ext cx="0" cy="216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91254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2000">
        <p15:prstTrans prst="pageCurlDouble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校园PPT模板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482</TotalTime>
  <Words>728</Words>
  <Application>Microsoft Office PowerPoint</Application>
  <PresentationFormat>自定义</PresentationFormat>
  <Paragraphs>213</Paragraphs>
  <Slides>20</Slides>
  <Notes>20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굴림</vt:lpstr>
      <vt:lpstr>Hiragino Sans GB W3</vt:lpstr>
      <vt:lpstr>等线</vt:lpstr>
      <vt:lpstr>微软雅黑</vt:lpstr>
      <vt:lpstr>Arial</vt:lpstr>
      <vt:lpstr>Broadway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淘宝店铺:想搞设计</dc:title>
  <dc:subject>淘宝店铺:想搞设计</dc:subject>
  <dc:creator>淘宝店铺:想搞设计</dc:creator>
  <cp:keywords>淘宝店铺:想搞设计</cp:keywords>
  <dc:description>淘宝店铺:想搞设计</dc:description>
  <cp:lastModifiedBy>1 pompeya</cp:lastModifiedBy>
  <cp:revision>65</cp:revision>
  <dcterms:created xsi:type="dcterms:W3CDTF">2017-07-30T07:19:25Z</dcterms:created>
  <dcterms:modified xsi:type="dcterms:W3CDTF">2025-02-15T03:51:55Z</dcterms:modified>
  <cp:category>淘宝店铺:想搞设计</cp:category>
</cp:coreProperties>
</file>